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Authors.xml" ContentType="application/vnd.openxmlformats-officedocument.presentationml.commentAuthors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1" r:id="rId2"/>
    <p:sldId id="256" r:id="rId3"/>
    <p:sldId id="279" r:id="rId4"/>
    <p:sldId id="278" r:id="rId5"/>
    <p:sldId id="280" r:id="rId6"/>
    <p:sldId id="262" r:id="rId7"/>
    <p:sldId id="263" r:id="rId8"/>
    <p:sldId id="257" r:id="rId9"/>
    <p:sldId id="258" r:id="rId10"/>
    <p:sldId id="259" r:id="rId11"/>
    <p:sldId id="260" r:id="rId12"/>
    <p:sldId id="277" r:id="rId13"/>
    <p:sldId id="270" r:id="rId14"/>
    <p:sldId id="282" r:id="rId15"/>
    <p:sldId id="281" r:id="rId16"/>
    <p:sldId id="283" r:id="rId17"/>
    <p:sldId id="271" r:id="rId18"/>
    <p:sldId id="28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aron Goo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00"/>
    <a:srgbClr val="139FF0"/>
    <a:srgbClr val="F4E614"/>
    <a:srgbClr val="F4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6" autoAdjust="0"/>
  </p:normalViewPr>
  <p:slideViewPr>
    <p:cSldViewPr snapToGrid="0" snapToObjects="1"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7D0C4-B0C4-4749-82FC-AA71B812E303}" type="doc">
      <dgm:prSet loTypeId="urn:microsoft.com/office/officeart/2011/layout/Circle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F5079254-F2CE-46FD-9569-165D40EFAA9D}">
      <dgm:prSet phldrT="[Text]" custT="1"/>
      <dgm:spPr>
        <a:ln>
          <a:solidFill>
            <a:srgbClr val="000000"/>
          </a:solidFill>
        </a:ln>
      </dgm:spPr>
      <dgm:t>
        <a:bodyPr/>
        <a:lstStyle/>
        <a:p>
          <a:r>
            <a:rPr lang="en-CA" sz="2800" dirty="0" smtClean="0"/>
            <a:t>Work Together</a:t>
          </a:r>
          <a:endParaRPr lang="en-CA" sz="2800" dirty="0"/>
        </a:p>
      </dgm:t>
    </dgm:pt>
    <dgm:pt modelId="{47EC737C-6F6A-4522-AAF9-4A744184D617}" type="parTrans" cxnId="{5A58E494-ACAC-4738-8015-BC0D404E9CF6}">
      <dgm:prSet/>
      <dgm:spPr/>
      <dgm:t>
        <a:bodyPr/>
        <a:lstStyle/>
        <a:p>
          <a:endParaRPr lang="en-CA" sz="2800"/>
        </a:p>
      </dgm:t>
    </dgm:pt>
    <dgm:pt modelId="{E283DA5C-02B6-4786-876D-589C677A4ECB}" type="sibTrans" cxnId="{5A58E494-ACAC-4738-8015-BC0D404E9CF6}">
      <dgm:prSet/>
      <dgm:spPr/>
      <dgm:t>
        <a:bodyPr/>
        <a:lstStyle/>
        <a:p>
          <a:endParaRPr lang="en-CA" sz="2800"/>
        </a:p>
      </dgm:t>
    </dgm:pt>
    <dgm:pt modelId="{049A07D6-A8DB-4767-B3A6-84CF7DA86CCA}">
      <dgm:prSet phldrT="[Text]" custT="1"/>
      <dgm:spPr>
        <a:ln>
          <a:solidFill>
            <a:srgbClr val="000000"/>
          </a:solidFill>
        </a:ln>
      </dgm:spPr>
      <dgm:t>
        <a:bodyPr/>
        <a:lstStyle/>
        <a:p>
          <a:r>
            <a:rPr lang="en-CA" sz="2700" dirty="0" smtClean="0"/>
            <a:t>New Approaches</a:t>
          </a:r>
          <a:endParaRPr lang="en-CA" sz="2700" dirty="0"/>
        </a:p>
      </dgm:t>
    </dgm:pt>
    <dgm:pt modelId="{0E9BACB6-17AE-48C0-A9EF-8C19535FD27A}" type="sibTrans" cxnId="{CF662F77-2329-47CE-BBC4-189F297FE507}">
      <dgm:prSet/>
      <dgm:spPr/>
      <dgm:t>
        <a:bodyPr/>
        <a:lstStyle/>
        <a:p>
          <a:endParaRPr lang="en-CA" sz="2800"/>
        </a:p>
      </dgm:t>
    </dgm:pt>
    <dgm:pt modelId="{8AC8A32D-D648-4A21-9276-23A886B05E06}" type="parTrans" cxnId="{CF662F77-2329-47CE-BBC4-189F297FE507}">
      <dgm:prSet/>
      <dgm:spPr/>
      <dgm:t>
        <a:bodyPr/>
        <a:lstStyle/>
        <a:p>
          <a:endParaRPr lang="en-CA" sz="2800"/>
        </a:p>
      </dgm:t>
    </dgm:pt>
    <dgm:pt modelId="{CC40BB2A-D30F-4011-96E7-46AC24DC8673}">
      <dgm:prSet phldrT="[Text]" custT="1"/>
      <dgm:spPr>
        <a:ln>
          <a:solidFill>
            <a:srgbClr val="000000"/>
          </a:solidFill>
        </a:ln>
      </dgm:spPr>
      <dgm:t>
        <a:bodyPr/>
        <a:lstStyle/>
        <a:p>
          <a:r>
            <a:rPr lang="en-CA" sz="2800" dirty="0" smtClean="0"/>
            <a:t>Better results (outcomes)</a:t>
          </a:r>
          <a:endParaRPr lang="en-CA" sz="2800" dirty="0"/>
        </a:p>
      </dgm:t>
    </dgm:pt>
    <dgm:pt modelId="{88411077-8173-4177-808E-7484EE39A06F}" type="sibTrans" cxnId="{E872B95A-0B20-49BF-9967-72726752361B}">
      <dgm:prSet/>
      <dgm:spPr/>
      <dgm:t>
        <a:bodyPr/>
        <a:lstStyle/>
        <a:p>
          <a:endParaRPr lang="en-CA" sz="2800"/>
        </a:p>
      </dgm:t>
    </dgm:pt>
    <dgm:pt modelId="{DE899636-3276-438A-A562-4793221E0FFB}" type="parTrans" cxnId="{E872B95A-0B20-49BF-9967-72726752361B}">
      <dgm:prSet/>
      <dgm:spPr/>
      <dgm:t>
        <a:bodyPr/>
        <a:lstStyle/>
        <a:p>
          <a:endParaRPr lang="en-CA" sz="2800"/>
        </a:p>
      </dgm:t>
    </dgm:pt>
    <dgm:pt modelId="{6CC6DB83-EB25-4B4C-9C5C-9A92D93D1F4B}" type="pres">
      <dgm:prSet presAssocID="{9697D0C4-B0C4-4749-82FC-AA71B812E303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CA"/>
        </a:p>
      </dgm:t>
    </dgm:pt>
    <dgm:pt modelId="{03BBA443-7BCE-4575-A274-21A77BCE2FBD}" type="pres">
      <dgm:prSet presAssocID="{CC40BB2A-D30F-4011-96E7-46AC24DC8673}" presName="Accent3" presStyleCnt="0"/>
      <dgm:spPr/>
      <dgm:t>
        <a:bodyPr/>
        <a:lstStyle/>
        <a:p>
          <a:endParaRPr lang="en-CA"/>
        </a:p>
      </dgm:t>
    </dgm:pt>
    <dgm:pt modelId="{E4971595-D56A-46C4-BA00-B4BBFC923588}" type="pres">
      <dgm:prSet presAssocID="{CC40BB2A-D30F-4011-96E7-46AC24DC8673}" presName="Accent" presStyleLbl="node1" presStyleIdx="0" presStyleCnt="3"/>
      <dgm:spPr>
        <a:solidFill>
          <a:schemeClr val="tx1"/>
        </a:solidFill>
      </dgm:spPr>
      <dgm:t>
        <a:bodyPr/>
        <a:lstStyle/>
        <a:p>
          <a:endParaRPr lang="en-CA"/>
        </a:p>
      </dgm:t>
    </dgm:pt>
    <dgm:pt modelId="{4E7F001B-5C18-4C76-9337-04C9376C8A12}" type="pres">
      <dgm:prSet presAssocID="{CC40BB2A-D30F-4011-96E7-46AC24DC8673}" presName="ParentBackground3" presStyleCnt="0"/>
      <dgm:spPr/>
      <dgm:t>
        <a:bodyPr/>
        <a:lstStyle/>
        <a:p>
          <a:endParaRPr lang="en-CA"/>
        </a:p>
      </dgm:t>
    </dgm:pt>
    <dgm:pt modelId="{3D0D5958-2162-4D57-91E4-6C599B49D3C6}" type="pres">
      <dgm:prSet presAssocID="{CC40BB2A-D30F-4011-96E7-46AC24DC8673}" presName="ParentBackground" presStyleLbl="fgAcc1" presStyleIdx="0" presStyleCnt="3"/>
      <dgm:spPr/>
      <dgm:t>
        <a:bodyPr/>
        <a:lstStyle/>
        <a:p>
          <a:endParaRPr lang="en-CA"/>
        </a:p>
      </dgm:t>
    </dgm:pt>
    <dgm:pt modelId="{2A7F8BE7-77E6-4028-96F3-3B591805B4C1}" type="pres">
      <dgm:prSet presAssocID="{CC40BB2A-D30F-4011-96E7-46AC24DC867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7B095DD-11F1-4438-8DC9-9569C3D570FC}" type="pres">
      <dgm:prSet presAssocID="{049A07D6-A8DB-4767-B3A6-84CF7DA86CCA}" presName="Accent2" presStyleCnt="0"/>
      <dgm:spPr/>
      <dgm:t>
        <a:bodyPr/>
        <a:lstStyle/>
        <a:p>
          <a:endParaRPr lang="en-CA"/>
        </a:p>
      </dgm:t>
    </dgm:pt>
    <dgm:pt modelId="{91AB78EB-EF08-4524-98D5-0ADE5C0E9CE8}" type="pres">
      <dgm:prSet presAssocID="{049A07D6-A8DB-4767-B3A6-84CF7DA86CCA}" presName="Accent" presStyleLbl="node1" presStyleIdx="1" presStyleCnt="3"/>
      <dgm:spPr>
        <a:solidFill>
          <a:schemeClr val="tx1"/>
        </a:solidFill>
      </dgm:spPr>
      <dgm:t>
        <a:bodyPr/>
        <a:lstStyle/>
        <a:p>
          <a:endParaRPr lang="en-CA"/>
        </a:p>
      </dgm:t>
    </dgm:pt>
    <dgm:pt modelId="{22B58934-115D-424C-B792-A7B8A5F2DBA6}" type="pres">
      <dgm:prSet presAssocID="{049A07D6-A8DB-4767-B3A6-84CF7DA86CCA}" presName="ParentBackground2" presStyleCnt="0"/>
      <dgm:spPr/>
      <dgm:t>
        <a:bodyPr/>
        <a:lstStyle/>
        <a:p>
          <a:endParaRPr lang="en-CA"/>
        </a:p>
      </dgm:t>
    </dgm:pt>
    <dgm:pt modelId="{49D68B60-11B8-4FAA-ABB5-C1A96CE4E0B1}" type="pres">
      <dgm:prSet presAssocID="{049A07D6-A8DB-4767-B3A6-84CF7DA86CCA}" presName="ParentBackground" presStyleLbl="fgAcc1" presStyleIdx="1" presStyleCnt="3"/>
      <dgm:spPr/>
      <dgm:t>
        <a:bodyPr/>
        <a:lstStyle/>
        <a:p>
          <a:endParaRPr lang="en-CA"/>
        </a:p>
      </dgm:t>
    </dgm:pt>
    <dgm:pt modelId="{CB20D62C-B93A-41AD-A58A-F8E1E1199FF9}" type="pres">
      <dgm:prSet presAssocID="{049A07D6-A8DB-4767-B3A6-84CF7DA86CC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7D69EAF-E102-412F-9595-160EEC46F99B}" type="pres">
      <dgm:prSet presAssocID="{F5079254-F2CE-46FD-9569-165D40EFAA9D}" presName="Accent1" presStyleCnt="0"/>
      <dgm:spPr/>
      <dgm:t>
        <a:bodyPr/>
        <a:lstStyle/>
        <a:p>
          <a:endParaRPr lang="en-CA"/>
        </a:p>
      </dgm:t>
    </dgm:pt>
    <dgm:pt modelId="{DA5F8100-A4E5-4A46-8ED6-0FFDC196814C}" type="pres">
      <dgm:prSet presAssocID="{F5079254-F2CE-46FD-9569-165D40EFAA9D}" presName="Accent" presStyleLbl="node1" presStyleIdx="2" presStyleCnt="3"/>
      <dgm:spPr>
        <a:solidFill>
          <a:schemeClr val="tx1"/>
        </a:solidFill>
      </dgm:spPr>
      <dgm:t>
        <a:bodyPr/>
        <a:lstStyle/>
        <a:p>
          <a:endParaRPr lang="en-CA"/>
        </a:p>
      </dgm:t>
    </dgm:pt>
    <dgm:pt modelId="{46B73358-BEE7-4422-8BEE-5A4ECFB1B0B6}" type="pres">
      <dgm:prSet presAssocID="{F5079254-F2CE-46FD-9569-165D40EFAA9D}" presName="ParentBackground1" presStyleCnt="0"/>
      <dgm:spPr/>
      <dgm:t>
        <a:bodyPr/>
        <a:lstStyle/>
        <a:p>
          <a:endParaRPr lang="en-CA"/>
        </a:p>
      </dgm:t>
    </dgm:pt>
    <dgm:pt modelId="{563D4B24-C065-4756-9628-F89F05BCF8A2}" type="pres">
      <dgm:prSet presAssocID="{F5079254-F2CE-46FD-9569-165D40EFAA9D}" presName="ParentBackground" presStyleLbl="fgAcc1" presStyleIdx="2" presStyleCnt="3"/>
      <dgm:spPr/>
      <dgm:t>
        <a:bodyPr/>
        <a:lstStyle/>
        <a:p>
          <a:endParaRPr lang="en-CA"/>
        </a:p>
      </dgm:t>
    </dgm:pt>
    <dgm:pt modelId="{2585C0D0-40A8-40AE-B58D-93D5F5D43D9B}" type="pres">
      <dgm:prSet presAssocID="{F5079254-F2CE-46FD-9569-165D40EFAA9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BBAB98F-8EA0-E34A-8B03-43643FFB381E}" type="presOf" srcId="{CC40BB2A-D30F-4011-96E7-46AC24DC8673}" destId="{3D0D5958-2162-4D57-91E4-6C599B49D3C6}" srcOrd="0" destOrd="0" presId="urn:microsoft.com/office/officeart/2011/layout/CircleProcess"/>
    <dgm:cxn modelId="{E8B14701-9AD4-B843-A199-005E7522812B}" type="presOf" srcId="{F5079254-F2CE-46FD-9569-165D40EFAA9D}" destId="{563D4B24-C065-4756-9628-F89F05BCF8A2}" srcOrd="0" destOrd="0" presId="urn:microsoft.com/office/officeart/2011/layout/CircleProcess"/>
    <dgm:cxn modelId="{8EF7ADF2-1D70-034C-83FE-E5854B900E33}" type="presOf" srcId="{049A07D6-A8DB-4767-B3A6-84CF7DA86CCA}" destId="{49D68B60-11B8-4FAA-ABB5-C1A96CE4E0B1}" srcOrd="0" destOrd="0" presId="urn:microsoft.com/office/officeart/2011/layout/CircleProcess"/>
    <dgm:cxn modelId="{5A58E494-ACAC-4738-8015-BC0D404E9CF6}" srcId="{9697D0C4-B0C4-4749-82FC-AA71B812E303}" destId="{F5079254-F2CE-46FD-9569-165D40EFAA9D}" srcOrd="0" destOrd="0" parTransId="{47EC737C-6F6A-4522-AAF9-4A744184D617}" sibTransId="{E283DA5C-02B6-4786-876D-589C677A4ECB}"/>
    <dgm:cxn modelId="{1103805D-B2B2-9646-B03A-76A4CA613AB4}" type="presOf" srcId="{9697D0C4-B0C4-4749-82FC-AA71B812E303}" destId="{6CC6DB83-EB25-4B4C-9C5C-9A92D93D1F4B}" srcOrd="0" destOrd="0" presId="urn:microsoft.com/office/officeart/2011/layout/CircleProcess"/>
    <dgm:cxn modelId="{28948082-27B1-3341-B94D-4805846E92B3}" type="presOf" srcId="{CC40BB2A-D30F-4011-96E7-46AC24DC8673}" destId="{2A7F8BE7-77E6-4028-96F3-3B591805B4C1}" srcOrd="1" destOrd="0" presId="urn:microsoft.com/office/officeart/2011/layout/CircleProcess"/>
    <dgm:cxn modelId="{9D50F9FB-630A-D24D-934E-53B6A74AD5F1}" type="presOf" srcId="{049A07D6-A8DB-4767-B3A6-84CF7DA86CCA}" destId="{CB20D62C-B93A-41AD-A58A-F8E1E1199FF9}" srcOrd="1" destOrd="0" presId="urn:microsoft.com/office/officeart/2011/layout/CircleProcess"/>
    <dgm:cxn modelId="{CF662F77-2329-47CE-BBC4-189F297FE507}" srcId="{9697D0C4-B0C4-4749-82FC-AA71B812E303}" destId="{049A07D6-A8DB-4767-B3A6-84CF7DA86CCA}" srcOrd="1" destOrd="0" parTransId="{8AC8A32D-D648-4A21-9276-23A886B05E06}" sibTransId="{0E9BACB6-17AE-48C0-A9EF-8C19535FD27A}"/>
    <dgm:cxn modelId="{3B1E0077-ACD0-1345-B2D3-56323B9472CA}" type="presOf" srcId="{F5079254-F2CE-46FD-9569-165D40EFAA9D}" destId="{2585C0D0-40A8-40AE-B58D-93D5F5D43D9B}" srcOrd="1" destOrd="0" presId="urn:microsoft.com/office/officeart/2011/layout/CircleProcess"/>
    <dgm:cxn modelId="{E872B95A-0B20-49BF-9967-72726752361B}" srcId="{9697D0C4-B0C4-4749-82FC-AA71B812E303}" destId="{CC40BB2A-D30F-4011-96E7-46AC24DC8673}" srcOrd="2" destOrd="0" parTransId="{DE899636-3276-438A-A562-4793221E0FFB}" sibTransId="{88411077-8173-4177-808E-7484EE39A06F}"/>
    <dgm:cxn modelId="{36B340F9-BA9D-0545-8DAE-5325E1FF50FC}" type="presParOf" srcId="{6CC6DB83-EB25-4B4C-9C5C-9A92D93D1F4B}" destId="{03BBA443-7BCE-4575-A274-21A77BCE2FBD}" srcOrd="0" destOrd="0" presId="urn:microsoft.com/office/officeart/2011/layout/CircleProcess"/>
    <dgm:cxn modelId="{9419C251-2AAC-5D41-8463-0704D1A58920}" type="presParOf" srcId="{03BBA443-7BCE-4575-A274-21A77BCE2FBD}" destId="{E4971595-D56A-46C4-BA00-B4BBFC923588}" srcOrd="0" destOrd="0" presId="urn:microsoft.com/office/officeart/2011/layout/CircleProcess"/>
    <dgm:cxn modelId="{91593E8A-28F7-AA4F-9FEE-D7388C13EDD8}" type="presParOf" srcId="{6CC6DB83-EB25-4B4C-9C5C-9A92D93D1F4B}" destId="{4E7F001B-5C18-4C76-9337-04C9376C8A12}" srcOrd="1" destOrd="0" presId="urn:microsoft.com/office/officeart/2011/layout/CircleProcess"/>
    <dgm:cxn modelId="{9339A767-6D5B-B84B-98CF-912F6C48A116}" type="presParOf" srcId="{4E7F001B-5C18-4C76-9337-04C9376C8A12}" destId="{3D0D5958-2162-4D57-91E4-6C599B49D3C6}" srcOrd="0" destOrd="0" presId="urn:microsoft.com/office/officeart/2011/layout/CircleProcess"/>
    <dgm:cxn modelId="{3567FB2E-FC9F-704E-A7F1-F5EBEB6A7EA1}" type="presParOf" srcId="{6CC6DB83-EB25-4B4C-9C5C-9A92D93D1F4B}" destId="{2A7F8BE7-77E6-4028-96F3-3B591805B4C1}" srcOrd="2" destOrd="0" presId="urn:microsoft.com/office/officeart/2011/layout/CircleProcess"/>
    <dgm:cxn modelId="{E9C075D2-8BD2-3A4A-8E78-EB52DDD97617}" type="presParOf" srcId="{6CC6DB83-EB25-4B4C-9C5C-9A92D93D1F4B}" destId="{A7B095DD-11F1-4438-8DC9-9569C3D570FC}" srcOrd="3" destOrd="0" presId="urn:microsoft.com/office/officeart/2011/layout/CircleProcess"/>
    <dgm:cxn modelId="{E48F1531-60C6-8E42-8FC1-F4C29A946EC3}" type="presParOf" srcId="{A7B095DD-11F1-4438-8DC9-9569C3D570FC}" destId="{91AB78EB-EF08-4524-98D5-0ADE5C0E9CE8}" srcOrd="0" destOrd="0" presId="urn:microsoft.com/office/officeart/2011/layout/CircleProcess"/>
    <dgm:cxn modelId="{7271AE8A-F5D0-8444-9677-65343250D023}" type="presParOf" srcId="{6CC6DB83-EB25-4B4C-9C5C-9A92D93D1F4B}" destId="{22B58934-115D-424C-B792-A7B8A5F2DBA6}" srcOrd="4" destOrd="0" presId="urn:microsoft.com/office/officeart/2011/layout/CircleProcess"/>
    <dgm:cxn modelId="{66809C8C-99F1-334B-B541-78697E39F511}" type="presParOf" srcId="{22B58934-115D-424C-B792-A7B8A5F2DBA6}" destId="{49D68B60-11B8-4FAA-ABB5-C1A96CE4E0B1}" srcOrd="0" destOrd="0" presId="urn:microsoft.com/office/officeart/2011/layout/CircleProcess"/>
    <dgm:cxn modelId="{C40D83D3-A816-164B-B243-00CEDD50D9F5}" type="presParOf" srcId="{6CC6DB83-EB25-4B4C-9C5C-9A92D93D1F4B}" destId="{CB20D62C-B93A-41AD-A58A-F8E1E1199FF9}" srcOrd="5" destOrd="0" presId="urn:microsoft.com/office/officeart/2011/layout/CircleProcess"/>
    <dgm:cxn modelId="{8F0ABC43-162A-3B47-A587-21132B54D531}" type="presParOf" srcId="{6CC6DB83-EB25-4B4C-9C5C-9A92D93D1F4B}" destId="{47D69EAF-E102-412F-9595-160EEC46F99B}" srcOrd="6" destOrd="0" presId="urn:microsoft.com/office/officeart/2011/layout/CircleProcess"/>
    <dgm:cxn modelId="{96977D59-36AA-9440-9BE2-9F07CF8D832D}" type="presParOf" srcId="{47D69EAF-E102-412F-9595-160EEC46F99B}" destId="{DA5F8100-A4E5-4A46-8ED6-0FFDC196814C}" srcOrd="0" destOrd="0" presId="urn:microsoft.com/office/officeart/2011/layout/CircleProcess"/>
    <dgm:cxn modelId="{EB47EF54-D243-614A-8345-6BF181D15648}" type="presParOf" srcId="{6CC6DB83-EB25-4B4C-9C5C-9A92D93D1F4B}" destId="{46B73358-BEE7-4422-8BEE-5A4ECFB1B0B6}" srcOrd="7" destOrd="0" presId="urn:microsoft.com/office/officeart/2011/layout/CircleProcess"/>
    <dgm:cxn modelId="{6C08A47C-5108-AB47-97A9-FA5F397B672C}" type="presParOf" srcId="{46B73358-BEE7-4422-8BEE-5A4ECFB1B0B6}" destId="{563D4B24-C065-4756-9628-F89F05BCF8A2}" srcOrd="0" destOrd="0" presId="urn:microsoft.com/office/officeart/2011/layout/CircleProcess"/>
    <dgm:cxn modelId="{69414A20-3575-BD4C-B333-D349FD659E40}" type="presParOf" srcId="{6CC6DB83-EB25-4B4C-9C5C-9A92D93D1F4B}" destId="{2585C0D0-40A8-40AE-B58D-93D5F5D43D9B}" srcOrd="8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97D0C4-B0C4-4749-82FC-AA71B812E303}" type="doc">
      <dgm:prSet loTypeId="urn:microsoft.com/office/officeart/2011/layout/Circle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F5079254-F2CE-46FD-9569-165D40EFAA9D}">
      <dgm:prSet phldrT="[Text]" custT="1"/>
      <dgm:spPr>
        <a:ln>
          <a:solidFill>
            <a:srgbClr val="000000"/>
          </a:solidFill>
        </a:ln>
      </dgm:spPr>
      <dgm:t>
        <a:bodyPr/>
        <a:lstStyle/>
        <a:p>
          <a:r>
            <a:rPr lang="en-CA" sz="2800" dirty="0" smtClean="0"/>
            <a:t>Collective Work</a:t>
          </a:r>
          <a:endParaRPr lang="en-CA" sz="2800" dirty="0"/>
        </a:p>
      </dgm:t>
    </dgm:pt>
    <dgm:pt modelId="{47EC737C-6F6A-4522-AAF9-4A744184D617}" type="parTrans" cxnId="{5A58E494-ACAC-4738-8015-BC0D404E9CF6}">
      <dgm:prSet/>
      <dgm:spPr/>
      <dgm:t>
        <a:bodyPr/>
        <a:lstStyle/>
        <a:p>
          <a:endParaRPr lang="en-CA" sz="2800"/>
        </a:p>
      </dgm:t>
    </dgm:pt>
    <dgm:pt modelId="{E283DA5C-02B6-4786-876D-589C677A4ECB}" type="sibTrans" cxnId="{5A58E494-ACAC-4738-8015-BC0D404E9CF6}">
      <dgm:prSet/>
      <dgm:spPr/>
      <dgm:t>
        <a:bodyPr/>
        <a:lstStyle/>
        <a:p>
          <a:endParaRPr lang="en-CA" sz="2800"/>
        </a:p>
      </dgm:t>
    </dgm:pt>
    <dgm:pt modelId="{049A07D6-A8DB-4767-B3A6-84CF7DA86CCA}">
      <dgm:prSet phldrT="[Text]" custT="1"/>
      <dgm:spPr>
        <a:ln>
          <a:solidFill>
            <a:srgbClr val="000000"/>
          </a:solidFill>
        </a:ln>
      </dgm:spPr>
      <dgm:t>
        <a:bodyPr/>
        <a:lstStyle/>
        <a:p>
          <a:r>
            <a:rPr lang="en-CA" sz="2700" dirty="0" smtClean="0"/>
            <a:t>New Approaches</a:t>
          </a:r>
          <a:endParaRPr lang="en-CA" sz="2700" dirty="0"/>
        </a:p>
      </dgm:t>
    </dgm:pt>
    <dgm:pt modelId="{0E9BACB6-17AE-48C0-A9EF-8C19535FD27A}" type="sibTrans" cxnId="{CF662F77-2329-47CE-BBC4-189F297FE507}">
      <dgm:prSet/>
      <dgm:spPr/>
      <dgm:t>
        <a:bodyPr/>
        <a:lstStyle/>
        <a:p>
          <a:endParaRPr lang="en-CA" sz="2800"/>
        </a:p>
      </dgm:t>
    </dgm:pt>
    <dgm:pt modelId="{8AC8A32D-D648-4A21-9276-23A886B05E06}" type="parTrans" cxnId="{CF662F77-2329-47CE-BBC4-189F297FE507}">
      <dgm:prSet/>
      <dgm:spPr/>
      <dgm:t>
        <a:bodyPr/>
        <a:lstStyle/>
        <a:p>
          <a:endParaRPr lang="en-CA" sz="2800"/>
        </a:p>
      </dgm:t>
    </dgm:pt>
    <dgm:pt modelId="{CC40BB2A-D30F-4011-96E7-46AC24DC8673}">
      <dgm:prSet phldrT="[Text]" custT="1"/>
      <dgm:spPr>
        <a:ln>
          <a:solidFill>
            <a:srgbClr val="000000"/>
          </a:solidFill>
        </a:ln>
      </dgm:spPr>
      <dgm:t>
        <a:bodyPr/>
        <a:lstStyle/>
        <a:p>
          <a:r>
            <a:rPr lang="en-CA" sz="2800" dirty="0" smtClean="0"/>
            <a:t>Better results (outcomes)</a:t>
          </a:r>
          <a:endParaRPr lang="en-CA" sz="2800" dirty="0"/>
        </a:p>
      </dgm:t>
    </dgm:pt>
    <dgm:pt modelId="{88411077-8173-4177-808E-7484EE39A06F}" type="sibTrans" cxnId="{E872B95A-0B20-49BF-9967-72726752361B}">
      <dgm:prSet/>
      <dgm:spPr/>
      <dgm:t>
        <a:bodyPr/>
        <a:lstStyle/>
        <a:p>
          <a:endParaRPr lang="en-CA" sz="2800"/>
        </a:p>
      </dgm:t>
    </dgm:pt>
    <dgm:pt modelId="{DE899636-3276-438A-A562-4793221E0FFB}" type="parTrans" cxnId="{E872B95A-0B20-49BF-9967-72726752361B}">
      <dgm:prSet/>
      <dgm:spPr/>
      <dgm:t>
        <a:bodyPr/>
        <a:lstStyle/>
        <a:p>
          <a:endParaRPr lang="en-CA" sz="2800"/>
        </a:p>
      </dgm:t>
    </dgm:pt>
    <dgm:pt modelId="{6CC6DB83-EB25-4B4C-9C5C-9A92D93D1F4B}" type="pres">
      <dgm:prSet presAssocID="{9697D0C4-B0C4-4749-82FC-AA71B812E303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CA"/>
        </a:p>
      </dgm:t>
    </dgm:pt>
    <dgm:pt modelId="{03BBA443-7BCE-4575-A274-21A77BCE2FBD}" type="pres">
      <dgm:prSet presAssocID="{CC40BB2A-D30F-4011-96E7-46AC24DC8673}" presName="Accent3" presStyleCnt="0"/>
      <dgm:spPr/>
      <dgm:t>
        <a:bodyPr/>
        <a:lstStyle/>
        <a:p>
          <a:endParaRPr lang="en-CA"/>
        </a:p>
      </dgm:t>
    </dgm:pt>
    <dgm:pt modelId="{E4971595-D56A-46C4-BA00-B4BBFC923588}" type="pres">
      <dgm:prSet presAssocID="{CC40BB2A-D30F-4011-96E7-46AC24DC8673}" presName="Accent" presStyleLbl="node1" presStyleIdx="0" presStyleCnt="3"/>
      <dgm:spPr>
        <a:solidFill>
          <a:srgbClr val="000000"/>
        </a:solidFill>
      </dgm:spPr>
      <dgm:t>
        <a:bodyPr/>
        <a:lstStyle/>
        <a:p>
          <a:endParaRPr lang="en-CA"/>
        </a:p>
      </dgm:t>
    </dgm:pt>
    <dgm:pt modelId="{4E7F001B-5C18-4C76-9337-04C9376C8A12}" type="pres">
      <dgm:prSet presAssocID="{CC40BB2A-D30F-4011-96E7-46AC24DC8673}" presName="ParentBackground3" presStyleCnt="0"/>
      <dgm:spPr/>
      <dgm:t>
        <a:bodyPr/>
        <a:lstStyle/>
        <a:p>
          <a:endParaRPr lang="en-CA"/>
        </a:p>
      </dgm:t>
    </dgm:pt>
    <dgm:pt modelId="{3D0D5958-2162-4D57-91E4-6C599B49D3C6}" type="pres">
      <dgm:prSet presAssocID="{CC40BB2A-D30F-4011-96E7-46AC24DC8673}" presName="ParentBackground" presStyleLbl="fgAcc1" presStyleIdx="0" presStyleCnt="3"/>
      <dgm:spPr/>
      <dgm:t>
        <a:bodyPr/>
        <a:lstStyle/>
        <a:p>
          <a:endParaRPr lang="en-CA"/>
        </a:p>
      </dgm:t>
    </dgm:pt>
    <dgm:pt modelId="{2A7F8BE7-77E6-4028-96F3-3B591805B4C1}" type="pres">
      <dgm:prSet presAssocID="{CC40BB2A-D30F-4011-96E7-46AC24DC867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7B095DD-11F1-4438-8DC9-9569C3D570FC}" type="pres">
      <dgm:prSet presAssocID="{049A07D6-A8DB-4767-B3A6-84CF7DA86CCA}" presName="Accent2" presStyleCnt="0"/>
      <dgm:spPr/>
      <dgm:t>
        <a:bodyPr/>
        <a:lstStyle/>
        <a:p>
          <a:endParaRPr lang="en-CA"/>
        </a:p>
      </dgm:t>
    </dgm:pt>
    <dgm:pt modelId="{91AB78EB-EF08-4524-98D5-0ADE5C0E9CE8}" type="pres">
      <dgm:prSet presAssocID="{049A07D6-A8DB-4767-B3A6-84CF7DA86CCA}" presName="Accent" presStyleLbl="node1" presStyleIdx="1" presStyleCnt="3"/>
      <dgm:spPr>
        <a:solidFill>
          <a:srgbClr val="000000"/>
        </a:solidFill>
      </dgm:spPr>
      <dgm:t>
        <a:bodyPr/>
        <a:lstStyle/>
        <a:p>
          <a:endParaRPr lang="en-CA"/>
        </a:p>
      </dgm:t>
    </dgm:pt>
    <dgm:pt modelId="{22B58934-115D-424C-B792-A7B8A5F2DBA6}" type="pres">
      <dgm:prSet presAssocID="{049A07D6-A8DB-4767-B3A6-84CF7DA86CCA}" presName="ParentBackground2" presStyleCnt="0"/>
      <dgm:spPr/>
      <dgm:t>
        <a:bodyPr/>
        <a:lstStyle/>
        <a:p>
          <a:endParaRPr lang="en-CA"/>
        </a:p>
      </dgm:t>
    </dgm:pt>
    <dgm:pt modelId="{49D68B60-11B8-4FAA-ABB5-C1A96CE4E0B1}" type="pres">
      <dgm:prSet presAssocID="{049A07D6-A8DB-4767-B3A6-84CF7DA86CCA}" presName="ParentBackground" presStyleLbl="fgAcc1" presStyleIdx="1" presStyleCnt="3"/>
      <dgm:spPr/>
      <dgm:t>
        <a:bodyPr/>
        <a:lstStyle/>
        <a:p>
          <a:endParaRPr lang="en-CA"/>
        </a:p>
      </dgm:t>
    </dgm:pt>
    <dgm:pt modelId="{CB20D62C-B93A-41AD-A58A-F8E1E1199FF9}" type="pres">
      <dgm:prSet presAssocID="{049A07D6-A8DB-4767-B3A6-84CF7DA86CC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7D69EAF-E102-412F-9595-160EEC46F99B}" type="pres">
      <dgm:prSet presAssocID="{F5079254-F2CE-46FD-9569-165D40EFAA9D}" presName="Accent1" presStyleCnt="0"/>
      <dgm:spPr/>
      <dgm:t>
        <a:bodyPr/>
        <a:lstStyle/>
        <a:p>
          <a:endParaRPr lang="en-CA"/>
        </a:p>
      </dgm:t>
    </dgm:pt>
    <dgm:pt modelId="{DA5F8100-A4E5-4A46-8ED6-0FFDC196814C}" type="pres">
      <dgm:prSet presAssocID="{F5079254-F2CE-46FD-9569-165D40EFAA9D}" presName="Accent" presStyleLbl="node1" presStyleIdx="2" presStyleCnt="3"/>
      <dgm:spPr>
        <a:solidFill>
          <a:srgbClr val="000000"/>
        </a:solidFill>
      </dgm:spPr>
      <dgm:t>
        <a:bodyPr/>
        <a:lstStyle/>
        <a:p>
          <a:endParaRPr lang="en-CA"/>
        </a:p>
      </dgm:t>
    </dgm:pt>
    <dgm:pt modelId="{46B73358-BEE7-4422-8BEE-5A4ECFB1B0B6}" type="pres">
      <dgm:prSet presAssocID="{F5079254-F2CE-46FD-9569-165D40EFAA9D}" presName="ParentBackground1" presStyleCnt="0"/>
      <dgm:spPr/>
      <dgm:t>
        <a:bodyPr/>
        <a:lstStyle/>
        <a:p>
          <a:endParaRPr lang="en-CA"/>
        </a:p>
      </dgm:t>
    </dgm:pt>
    <dgm:pt modelId="{563D4B24-C065-4756-9628-F89F05BCF8A2}" type="pres">
      <dgm:prSet presAssocID="{F5079254-F2CE-46FD-9569-165D40EFAA9D}" presName="ParentBackground" presStyleLbl="fgAcc1" presStyleIdx="2" presStyleCnt="3"/>
      <dgm:spPr/>
      <dgm:t>
        <a:bodyPr/>
        <a:lstStyle/>
        <a:p>
          <a:endParaRPr lang="en-CA"/>
        </a:p>
      </dgm:t>
    </dgm:pt>
    <dgm:pt modelId="{2585C0D0-40A8-40AE-B58D-93D5F5D43D9B}" type="pres">
      <dgm:prSet presAssocID="{F5079254-F2CE-46FD-9569-165D40EFAA9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D1A9625-3B9B-1B41-888F-E50301530B75}" type="presOf" srcId="{049A07D6-A8DB-4767-B3A6-84CF7DA86CCA}" destId="{49D68B60-11B8-4FAA-ABB5-C1A96CE4E0B1}" srcOrd="0" destOrd="0" presId="urn:microsoft.com/office/officeart/2011/layout/CircleProcess"/>
    <dgm:cxn modelId="{E63B6807-9801-A441-95E7-0D8EF603F8F6}" type="presOf" srcId="{9697D0C4-B0C4-4749-82FC-AA71B812E303}" destId="{6CC6DB83-EB25-4B4C-9C5C-9A92D93D1F4B}" srcOrd="0" destOrd="0" presId="urn:microsoft.com/office/officeart/2011/layout/CircleProcess"/>
    <dgm:cxn modelId="{9EE9C2D5-8180-594F-844A-21D70633B701}" type="presOf" srcId="{F5079254-F2CE-46FD-9569-165D40EFAA9D}" destId="{2585C0D0-40A8-40AE-B58D-93D5F5D43D9B}" srcOrd="1" destOrd="0" presId="urn:microsoft.com/office/officeart/2011/layout/CircleProcess"/>
    <dgm:cxn modelId="{60F5AF68-5417-1740-B0E4-00CF9D465DF8}" type="presOf" srcId="{049A07D6-A8DB-4767-B3A6-84CF7DA86CCA}" destId="{CB20D62C-B93A-41AD-A58A-F8E1E1199FF9}" srcOrd="1" destOrd="0" presId="urn:microsoft.com/office/officeart/2011/layout/CircleProcess"/>
    <dgm:cxn modelId="{5A58E494-ACAC-4738-8015-BC0D404E9CF6}" srcId="{9697D0C4-B0C4-4749-82FC-AA71B812E303}" destId="{F5079254-F2CE-46FD-9569-165D40EFAA9D}" srcOrd="0" destOrd="0" parTransId="{47EC737C-6F6A-4522-AAF9-4A744184D617}" sibTransId="{E283DA5C-02B6-4786-876D-589C677A4ECB}"/>
    <dgm:cxn modelId="{CF662F77-2329-47CE-BBC4-189F297FE507}" srcId="{9697D0C4-B0C4-4749-82FC-AA71B812E303}" destId="{049A07D6-A8DB-4767-B3A6-84CF7DA86CCA}" srcOrd="1" destOrd="0" parTransId="{8AC8A32D-D648-4A21-9276-23A886B05E06}" sibTransId="{0E9BACB6-17AE-48C0-A9EF-8C19535FD27A}"/>
    <dgm:cxn modelId="{2DB2BFEA-4C00-1E41-A929-2FBFC3CD4DD5}" type="presOf" srcId="{CC40BB2A-D30F-4011-96E7-46AC24DC8673}" destId="{3D0D5958-2162-4D57-91E4-6C599B49D3C6}" srcOrd="0" destOrd="0" presId="urn:microsoft.com/office/officeart/2011/layout/CircleProcess"/>
    <dgm:cxn modelId="{6EA07B5C-FB02-894A-9E84-39418589B185}" type="presOf" srcId="{CC40BB2A-D30F-4011-96E7-46AC24DC8673}" destId="{2A7F8BE7-77E6-4028-96F3-3B591805B4C1}" srcOrd="1" destOrd="0" presId="urn:microsoft.com/office/officeart/2011/layout/CircleProcess"/>
    <dgm:cxn modelId="{A9E491FD-EA39-8B4B-A1BB-94075A9150FB}" type="presOf" srcId="{F5079254-F2CE-46FD-9569-165D40EFAA9D}" destId="{563D4B24-C065-4756-9628-F89F05BCF8A2}" srcOrd="0" destOrd="0" presId="urn:microsoft.com/office/officeart/2011/layout/CircleProcess"/>
    <dgm:cxn modelId="{E872B95A-0B20-49BF-9967-72726752361B}" srcId="{9697D0C4-B0C4-4749-82FC-AA71B812E303}" destId="{CC40BB2A-D30F-4011-96E7-46AC24DC8673}" srcOrd="2" destOrd="0" parTransId="{DE899636-3276-438A-A562-4793221E0FFB}" sibTransId="{88411077-8173-4177-808E-7484EE39A06F}"/>
    <dgm:cxn modelId="{18853A33-AAE8-0440-B423-4F93C540FA82}" type="presParOf" srcId="{6CC6DB83-EB25-4B4C-9C5C-9A92D93D1F4B}" destId="{03BBA443-7BCE-4575-A274-21A77BCE2FBD}" srcOrd="0" destOrd="0" presId="urn:microsoft.com/office/officeart/2011/layout/CircleProcess"/>
    <dgm:cxn modelId="{1293254E-BE97-4F45-934B-2774F7F99F95}" type="presParOf" srcId="{03BBA443-7BCE-4575-A274-21A77BCE2FBD}" destId="{E4971595-D56A-46C4-BA00-B4BBFC923588}" srcOrd="0" destOrd="0" presId="urn:microsoft.com/office/officeart/2011/layout/CircleProcess"/>
    <dgm:cxn modelId="{F5E8B713-55E7-F849-8E51-9B542DFA1E27}" type="presParOf" srcId="{6CC6DB83-EB25-4B4C-9C5C-9A92D93D1F4B}" destId="{4E7F001B-5C18-4C76-9337-04C9376C8A12}" srcOrd="1" destOrd="0" presId="urn:microsoft.com/office/officeart/2011/layout/CircleProcess"/>
    <dgm:cxn modelId="{FC2DD9C6-AF5F-764F-95B2-3E1909E05A5B}" type="presParOf" srcId="{4E7F001B-5C18-4C76-9337-04C9376C8A12}" destId="{3D0D5958-2162-4D57-91E4-6C599B49D3C6}" srcOrd="0" destOrd="0" presId="urn:microsoft.com/office/officeart/2011/layout/CircleProcess"/>
    <dgm:cxn modelId="{F6F99773-4A38-484D-BAF0-F48C8F692F4C}" type="presParOf" srcId="{6CC6DB83-EB25-4B4C-9C5C-9A92D93D1F4B}" destId="{2A7F8BE7-77E6-4028-96F3-3B591805B4C1}" srcOrd="2" destOrd="0" presId="urn:microsoft.com/office/officeart/2011/layout/CircleProcess"/>
    <dgm:cxn modelId="{E20CCB40-47F3-AD49-A27C-C8FDEFA4FD68}" type="presParOf" srcId="{6CC6DB83-EB25-4B4C-9C5C-9A92D93D1F4B}" destId="{A7B095DD-11F1-4438-8DC9-9569C3D570FC}" srcOrd="3" destOrd="0" presId="urn:microsoft.com/office/officeart/2011/layout/CircleProcess"/>
    <dgm:cxn modelId="{F25820D6-FEAD-5F45-8C22-93DF9280393A}" type="presParOf" srcId="{A7B095DD-11F1-4438-8DC9-9569C3D570FC}" destId="{91AB78EB-EF08-4524-98D5-0ADE5C0E9CE8}" srcOrd="0" destOrd="0" presId="urn:microsoft.com/office/officeart/2011/layout/CircleProcess"/>
    <dgm:cxn modelId="{D8465299-D94D-B448-BD81-C61B8728CF9D}" type="presParOf" srcId="{6CC6DB83-EB25-4B4C-9C5C-9A92D93D1F4B}" destId="{22B58934-115D-424C-B792-A7B8A5F2DBA6}" srcOrd="4" destOrd="0" presId="urn:microsoft.com/office/officeart/2011/layout/CircleProcess"/>
    <dgm:cxn modelId="{88346F28-A366-B94E-AFB5-C323E028BDAB}" type="presParOf" srcId="{22B58934-115D-424C-B792-A7B8A5F2DBA6}" destId="{49D68B60-11B8-4FAA-ABB5-C1A96CE4E0B1}" srcOrd="0" destOrd="0" presId="urn:microsoft.com/office/officeart/2011/layout/CircleProcess"/>
    <dgm:cxn modelId="{0F83C199-572D-BF47-9E88-B31E74ECECC9}" type="presParOf" srcId="{6CC6DB83-EB25-4B4C-9C5C-9A92D93D1F4B}" destId="{CB20D62C-B93A-41AD-A58A-F8E1E1199FF9}" srcOrd="5" destOrd="0" presId="urn:microsoft.com/office/officeart/2011/layout/CircleProcess"/>
    <dgm:cxn modelId="{65DC6A1A-F938-1C45-B2F7-63DFB69D8403}" type="presParOf" srcId="{6CC6DB83-EB25-4B4C-9C5C-9A92D93D1F4B}" destId="{47D69EAF-E102-412F-9595-160EEC46F99B}" srcOrd="6" destOrd="0" presId="urn:microsoft.com/office/officeart/2011/layout/CircleProcess"/>
    <dgm:cxn modelId="{A94B45BB-30F7-BA4F-88DF-DF227974E1BE}" type="presParOf" srcId="{47D69EAF-E102-412F-9595-160EEC46F99B}" destId="{DA5F8100-A4E5-4A46-8ED6-0FFDC196814C}" srcOrd="0" destOrd="0" presId="urn:microsoft.com/office/officeart/2011/layout/CircleProcess"/>
    <dgm:cxn modelId="{F4EA2480-08F7-D541-9BF5-FBCA6B1BE0F3}" type="presParOf" srcId="{6CC6DB83-EB25-4B4C-9C5C-9A92D93D1F4B}" destId="{46B73358-BEE7-4422-8BEE-5A4ECFB1B0B6}" srcOrd="7" destOrd="0" presId="urn:microsoft.com/office/officeart/2011/layout/CircleProcess"/>
    <dgm:cxn modelId="{5A1A6923-3A3B-D24A-9235-199676429169}" type="presParOf" srcId="{46B73358-BEE7-4422-8BEE-5A4ECFB1B0B6}" destId="{563D4B24-C065-4756-9628-F89F05BCF8A2}" srcOrd="0" destOrd="0" presId="urn:microsoft.com/office/officeart/2011/layout/CircleProcess"/>
    <dgm:cxn modelId="{CB72E134-4C9B-BE42-BAFD-B839FE87BA88}" type="presParOf" srcId="{6CC6DB83-EB25-4B4C-9C5C-9A92D93D1F4B}" destId="{2585C0D0-40A8-40AE-B58D-93D5F5D43D9B}" srcOrd="8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97D0C4-B0C4-4749-82FC-AA71B812E303}" type="doc">
      <dgm:prSet loTypeId="urn:microsoft.com/office/officeart/2011/layout/Circle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F5079254-F2CE-46FD-9569-165D40EFAA9D}">
      <dgm:prSet phldrT="[Text]" custT="1"/>
      <dgm:spPr>
        <a:ln>
          <a:solidFill>
            <a:srgbClr val="000000"/>
          </a:solidFill>
        </a:ln>
      </dgm:spPr>
      <dgm:t>
        <a:bodyPr/>
        <a:lstStyle/>
        <a:p>
          <a:r>
            <a:rPr lang="en-CA" sz="2800" dirty="0" smtClean="0"/>
            <a:t>Collective Work</a:t>
          </a:r>
          <a:endParaRPr lang="en-CA" sz="2800" dirty="0"/>
        </a:p>
      </dgm:t>
    </dgm:pt>
    <dgm:pt modelId="{47EC737C-6F6A-4522-AAF9-4A744184D617}" type="parTrans" cxnId="{5A58E494-ACAC-4738-8015-BC0D404E9CF6}">
      <dgm:prSet/>
      <dgm:spPr/>
      <dgm:t>
        <a:bodyPr/>
        <a:lstStyle/>
        <a:p>
          <a:endParaRPr lang="en-CA" sz="2800"/>
        </a:p>
      </dgm:t>
    </dgm:pt>
    <dgm:pt modelId="{E283DA5C-02B6-4786-876D-589C677A4ECB}" type="sibTrans" cxnId="{5A58E494-ACAC-4738-8015-BC0D404E9CF6}">
      <dgm:prSet/>
      <dgm:spPr/>
      <dgm:t>
        <a:bodyPr/>
        <a:lstStyle/>
        <a:p>
          <a:endParaRPr lang="en-CA" sz="2800"/>
        </a:p>
      </dgm:t>
    </dgm:pt>
    <dgm:pt modelId="{049A07D6-A8DB-4767-B3A6-84CF7DA86CCA}">
      <dgm:prSet phldrT="[Text]" custT="1"/>
      <dgm:spPr>
        <a:ln>
          <a:solidFill>
            <a:srgbClr val="000000"/>
          </a:solidFill>
        </a:ln>
      </dgm:spPr>
      <dgm:t>
        <a:bodyPr/>
        <a:lstStyle/>
        <a:p>
          <a:r>
            <a:rPr lang="en-CA" sz="2700" dirty="0" smtClean="0"/>
            <a:t>New Approaches</a:t>
          </a:r>
          <a:endParaRPr lang="en-CA" sz="2700" dirty="0"/>
        </a:p>
      </dgm:t>
    </dgm:pt>
    <dgm:pt modelId="{0E9BACB6-17AE-48C0-A9EF-8C19535FD27A}" type="sibTrans" cxnId="{CF662F77-2329-47CE-BBC4-189F297FE507}">
      <dgm:prSet/>
      <dgm:spPr/>
      <dgm:t>
        <a:bodyPr/>
        <a:lstStyle/>
        <a:p>
          <a:endParaRPr lang="en-CA" sz="2800"/>
        </a:p>
      </dgm:t>
    </dgm:pt>
    <dgm:pt modelId="{8AC8A32D-D648-4A21-9276-23A886B05E06}" type="parTrans" cxnId="{CF662F77-2329-47CE-BBC4-189F297FE507}">
      <dgm:prSet/>
      <dgm:spPr/>
      <dgm:t>
        <a:bodyPr/>
        <a:lstStyle/>
        <a:p>
          <a:endParaRPr lang="en-CA" sz="2800"/>
        </a:p>
      </dgm:t>
    </dgm:pt>
    <dgm:pt modelId="{CC40BB2A-D30F-4011-96E7-46AC24DC8673}">
      <dgm:prSet phldrT="[Text]" custT="1"/>
      <dgm:spPr>
        <a:ln>
          <a:solidFill>
            <a:srgbClr val="000000"/>
          </a:solidFill>
        </a:ln>
      </dgm:spPr>
      <dgm:t>
        <a:bodyPr/>
        <a:lstStyle/>
        <a:p>
          <a:r>
            <a:rPr lang="en-CA" sz="2800" dirty="0" smtClean="0"/>
            <a:t>Better results (outcomes)</a:t>
          </a:r>
          <a:endParaRPr lang="en-CA" sz="2800" dirty="0"/>
        </a:p>
      </dgm:t>
    </dgm:pt>
    <dgm:pt modelId="{88411077-8173-4177-808E-7484EE39A06F}" type="sibTrans" cxnId="{E872B95A-0B20-49BF-9967-72726752361B}">
      <dgm:prSet/>
      <dgm:spPr/>
      <dgm:t>
        <a:bodyPr/>
        <a:lstStyle/>
        <a:p>
          <a:endParaRPr lang="en-CA" sz="2800"/>
        </a:p>
      </dgm:t>
    </dgm:pt>
    <dgm:pt modelId="{DE899636-3276-438A-A562-4793221E0FFB}" type="parTrans" cxnId="{E872B95A-0B20-49BF-9967-72726752361B}">
      <dgm:prSet/>
      <dgm:spPr/>
      <dgm:t>
        <a:bodyPr/>
        <a:lstStyle/>
        <a:p>
          <a:endParaRPr lang="en-CA" sz="2800"/>
        </a:p>
      </dgm:t>
    </dgm:pt>
    <dgm:pt modelId="{6CC6DB83-EB25-4B4C-9C5C-9A92D93D1F4B}" type="pres">
      <dgm:prSet presAssocID="{9697D0C4-B0C4-4749-82FC-AA71B812E303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CA"/>
        </a:p>
      </dgm:t>
    </dgm:pt>
    <dgm:pt modelId="{03BBA443-7BCE-4575-A274-21A77BCE2FBD}" type="pres">
      <dgm:prSet presAssocID="{CC40BB2A-D30F-4011-96E7-46AC24DC8673}" presName="Accent3" presStyleCnt="0"/>
      <dgm:spPr/>
      <dgm:t>
        <a:bodyPr/>
        <a:lstStyle/>
        <a:p>
          <a:endParaRPr lang="en-CA"/>
        </a:p>
      </dgm:t>
    </dgm:pt>
    <dgm:pt modelId="{E4971595-D56A-46C4-BA00-B4BBFC923588}" type="pres">
      <dgm:prSet presAssocID="{CC40BB2A-D30F-4011-96E7-46AC24DC8673}" presName="Accent" presStyleLbl="node1" presStyleIdx="0" presStyleCnt="3"/>
      <dgm:spPr>
        <a:solidFill>
          <a:srgbClr val="000000"/>
        </a:solidFill>
      </dgm:spPr>
      <dgm:t>
        <a:bodyPr/>
        <a:lstStyle/>
        <a:p>
          <a:endParaRPr lang="en-CA"/>
        </a:p>
      </dgm:t>
    </dgm:pt>
    <dgm:pt modelId="{4E7F001B-5C18-4C76-9337-04C9376C8A12}" type="pres">
      <dgm:prSet presAssocID="{CC40BB2A-D30F-4011-96E7-46AC24DC8673}" presName="ParentBackground3" presStyleCnt="0"/>
      <dgm:spPr/>
      <dgm:t>
        <a:bodyPr/>
        <a:lstStyle/>
        <a:p>
          <a:endParaRPr lang="en-CA"/>
        </a:p>
      </dgm:t>
    </dgm:pt>
    <dgm:pt modelId="{3D0D5958-2162-4D57-91E4-6C599B49D3C6}" type="pres">
      <dgm:prSet presAssocID="{CC40BB2A-D30F-4011-96E7-46AC24DC8673}" presName="ParentBackground" presStyleLbl="fgAcc1" presStyleIdx="0" presStyleCnt="3"/>
      <dgm:spPr/>
      <dgm:t>
        <a:bodyPr/>
        <a:lstStyle/>
        <a:p>
          <a:endParaRPr lang="en-CA"/>
        </a:p>
      </dgm:t>
    </dgm:pt>
    <dgm:pt modelId="{2A7F8BE7-77E6-4028-96F3-3B591805B4C1}" type="pres">
      <dgm:prSet presAssocID="{CC40BB2A-D30F-4011-96E7-46AC24DC867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7B095DD-11F1-4438-8DC9-9569C3D570FC}" type="pres">
      <dgm:prSet presAssocID="{049A07D6-A8DB-4767-B3A6-84CF7DA86CCA}" presName="Accent2" presStyleCnt="0"/>
      <dgm:spPr/>
      <dgm:t>
        <a:bodyPr/>
        <a:lstStyle/>
        <a:p>
          <a:endParaRPr lang="en-CA"/>
        </a:p>
      </dgm:t>
    </dgm:pt>
    <dgm:pt modelId="{91AB78EB-EF08-4524-98D5-0ADE5C0E9CE8}" type="pres">
      <dgm:prSet presAssocID="{049A07D6-A8DB-4767-B3A6-84CF7DA86CCA}" presName="Accent" presStyleLbl="node1" presStyleIdx="1" presStyleCnt="3"/>
      <dgm:spPr>
        <a:solidFill>
          <a:srgbClr val="000000"/>
        </a:solidFill>
      </dgm:spPr>
      <dgm:t>
        <a:bodyPr/>
        <a:lstStyle/>
        <a:p>
          <a:endParaRPr lang="en-CA"/>
        </a:p>
      </dgm:t>
    </dgm:pt>
    <dgm:pt modelId="{22B58934-115D-424C-B792-A7B8A5F2DBA6}" type="pres">
      <dgm:prSet presAssocID="{049A07D6-A8DB-4767-B3A6-84CF7DA86CCA}" presName="ParentBackground2" presStyleCnt="0"/>
      <dgm:spPr/>
      <dgm:t>
        <a:bodyPr/>
        <a:lstStyle/>
        <a:p>
          <a:endParaRPr lang="en-CA"/>
        </a:p>
      </dgm:t>
    </dgm:pt>
    <dgm:pt modelId="{49D68B60-11B8-4FAA-ABB5-C1A96CE4E0B1}" type="pres">
      <dgm:prSet presAssocID="{049A07D6-A8DB-4767-B3A6-84CF7DA86CCA}" presName="ParentBackground" presStyleLbl="fgAcc1" presStyleIdx="1" presStyleCnt="3"/>
      <dgm:spPr/>
      <dgm:t>
        <a:bodyPr/>
        <a:lstStyle/>
        <a:p>
          <a:endParaRPr lang="en-CA"/>
        </a:p>
      </dgm:t>
    </dgm:pt>
    <dgm:pt modelId="{CB20D62C-B93A-41AD-A58A-F8E1E1199FF9}" type="pres">
      <dgm:prSet presAssocID="{049A07D6-A8DB-4767-B3A6-84CF7DA86CC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7D69EAF-E102-412F-9595-160EEC46F99B}" type="pres">
      <dgm:prSet presAssocID="{F5079254-F2CE-46FD-9569-165D40EFAA9D}" presName="Accent1" presStyleCnt="0"/>
      <dgm:spPr/>
      <dgm:t>
        <a:bodyPr/>
        <a:lstStyle/>
        <a:p>
          <a:endParaRPr lang="en-CA"/>
        </a:p>
      </dgm:t>
    </dgm:pt>
    <dgm:pt modelId="{DA5F8100-A4E5-4A46-8ED6-0FFDC196814C}" type="pres">
      <dgm:prSet presAssocID="{F5079254-F2CE-46FD-9569-165D40EFAA9D}" presName="Accent" presStyleLbl="node1" presStyleIdx="2" presStyleCnt="3"/>
      <dgm:spPr>
        <a:solidFill>
          <a:srgbClr val="000000"/>
        </a:solidFill>
      </dgm:spPr>
      <dgm:t>
        <a:bodyPr/>
        <a:lstStyle/>
        <a:p>
          <a:endParaRPr lang="en-CA"/>
        </a:p>
      </dgm:t>
    </dgm:pt>
    <dgm:pt modelId="{46B73358-BEE7-4422-8BEE-5A4ECFB1B0B6}" type="pres">
      <dgm:prSet presAssocID="{F5079254-F2CE-46FD-9569-165D40EFAA9D}" presName="ParentBackground1" presStyleCnt="0"/>
      <dgm:spPr/>
      <dgm:t>
        <a:bodyPr/>
        <a:lstStyle/>
        <a:p>
          <a:endParaRPr lang="en-CA"/>
        </a:p>
      </dgm:t>
    </dgm:pt>
    <dgm:pt modelId="{563D4B24-C065-4756-9628-F89F05BCF8A2}" type="pres">
      <dgm:prSet presAssocID="{F5079254-F2CE-46FD-9569-165D40EFAA9D}" presName="ParentBackground" presStyleLbl="fgAcc1" presStyleIdx="2" presStyleCnt="3"/>
      <dgm:spPr/>
      <dgm:t>
        <a:bodyPr/>
        <a:lstStyle/>
        <a:p>
          <a:endParaRPr lang="en-CA"/>
        </a:p>
      </dgm:t>
    </dgm:pt>
    <dgm:pt modelId="{2585C0D0-40A8-40AE-B58D-93D5F5D43D9B}" type="pres">
      <dgm:prSet presAssocID="{F5079254-F2CE-46FD-9569-165D40EFAA9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4BF213F-3230-C249-A9EA-30155C59860F}" type="presOf" srcId="{F5079254-F2CE-46FD-9569-165D40EFAA9D}" destId="{2585C0D0-40A8-40AE-B58D-93D5F5D43D9B}" srcOrd="1" destOrd="0" presId="urn:microsoft.com/office/officeart/2011/layout/CircleProcess"/>
    <dgm:cxn modelId="{5A58E494-ACAC-4738-8015-BC0D404E9CF6}" srcId="{9697D0C4-B0C4-4749-82FC-AA71B812E303}" destId="{F5079254-F2CE-46FD-9569-165D40EFAA9D}" srcOrd="0" destOrd="0" parTransId="{47EC737C-6F6A-4522-AAF9-4A744184D617}" sibTransId="{E283DA5C-02B6-4786-876D-589C677A4ECB}"/>
    <dgm:cxn modelId="{CEC1A2BE-5245-E740-ABC6-0458CEFDE976}" type="presOf" srcId="{049A07D6-A8DB-4767-B3A6-84CF7DA86CCA}" destId="{49D68B60-11B8-4FAA-ABB5-C1A96CE4E0B1}" srcOrd="0" destOrd="0" presId="urn:microsoft.com/office/officeart/2011/layout/CircleProcess"/>
    <dgm:cxn modelId="{C46453EE-2EA6-074B-8A1F-7C10E08336D7}" type="presOf" srcId="{F5079254-F2CE-46FD-9569-165D40EFAA9D}" destId="{563D4B24-C065-4756-9628-F89F05BCF8A2}" srcOrd="0" destOrd="0" presId="urn:microsoft.com/office/officeart/2011/layout/CircleProcess"/>
    <dgm:cxn modelId="{9A7F7477-DF87-F24F-8D61-6FB3064F3D30}" type="presOf" srcId="{CC40BB2A-D30F-4011-96E7-46AC24DC8673}" destId="{2A7F8BE7-77E6-4028-96F3-3B591805B4C1}" srcOrd="1" destOrd="0" presId="urn:microsoft.com/office/officeart/2011/layout/CircleProcess"/>
    <dgm:cxn modelId="{CF662F77-2329-47CE-BBC4-189F297FE507}" srcId="{9697D0C4-B0C4-4749-82FC-AA71B812E303}" destId="{049A07D6-A8DB-4767-B3A6-84CF7DA86CCA}" srcOrd="1" destOrd="0" parTransId="{8AC8A32D-D648-4A21-9276-23A886B05E06}" sibTransId="{0E9BACB6-17AE-48C0-A9EF-8C19535FD27A}"/>
    <dgm:cxn modelId="{33CE9274-78B4-574A-909D-F5DFF86F895B}" type="presOf" srcId="{9697D0C4-B0C4-4749-82FC-AA71B812E303}" destId="{6CC6DB83-EB25-4B4C-9C5C-9A92D93D1F4B}" srcOrd="0" destOrd="0" presId="urn:microsoft.com/office/officeart/2011/layout/CircleProcess"/>
    <dgm:cxn modelId="{D7A5BC01-D65A-E24A-BD6F-08F507FE2CFB}" type="presOf" srcId="{CC40BB2A-D30F-4011-96E7-46AC24DC8673}" destId="{3D0D5958-2162-4D57-91E4-6C599B49D3C6}" srcOrd="0" destOrd="0" presId="urn:microsoft.com/office/officeart/2011/layout/CircleProcess"/>
    <dgm:cxn modelId="{6036FCBC-096D-814C-BDAF-E2B28B8F5B73}" type="presOf" srcId="{049A07D6-A8DB-4767-B3A6-84CF7DA86CCA}" destId="{CB20D62C-B93A-41AD-A58A-F8E1E1199FF9}" srcOrd="1" destOrd="0" presId="urn:microsoft.com/office/officeart/2011/layout/CircleProcess"/>
    <dgm:cxn modelId="{E872B95A-0B20-49BF-9967-72726752361B}" srcId="{9697D0C4-B0C4-4749-82FC-AA71B812E303}" destId="{CC40BB2A-D30F-4011-96E7-46AC24DC8673}" srcOrd="2" destOrd="0" parTransId="{DE899636-3276-438A-A562-4793221E0FFB}" sibTransId="{88411077-8173-4177-808E-7484EE39A06F}"/>
    <dgm:cxn modelId="{948EEF05-D52E-3040-8262-A195FE5D1107}" type="presParOf" srcId="{6CC6DB83-EB25-4B4C-9C5C-9A92D93D1F4B}" destId="{03BBA443-7BCE-4575-A274-21A77BCE2FBD}" srcOrd="0" destOrd="0" presId="urn:microsoft.com/office/officeart/2011/layout/CircleProcess"/>
    <dgm:cxn modelId="{B5F4B904-A430-C847-BCFD-1D3FA3F424BE}" type="presParOf" srcId="{03BBA443-7BCE-4575-A274-21A77BCE2FBD}" destId="{E4971595-D56A-46C4-BA00-B4BBFC923588}" srcOrd="0" destOrd="0" presId="urn:microsoft.com/office/officeart/2011/layout/CircleProcess"/>
    <dgm:cxn modelId="{67121CA7-C6BA-0A4C-A123-AF84D771D213}" type="presParOf" srcId="{6CC6DB83-EB25-4B4C-9C5C-9A92D93D1F4B}" destId="{4E7F001B-5C18-4C76-9337-04C9376C8A12}" srcOrd="1" destOrd="0" presId="urn:microsoft.com/office/officeart/2011/layout/CircleProcess"/>
    <dgm:cxn modelId="{5EF76B68-FCF9-874D-AB0A-FC5F22D98A62}" type="presParOf" srcId="{4E7F001B-5C18-4C76-9337-04C9376C8A12}" destId="{3D0D5958-2162-4D57-91E4-6C599B49D3C6}" srcOrd="0" destOrd="0" presId="urn:microsoft.com/office/officeart/2011/layout/CircleProcess"/>
    <dgm:cxn modelId="{B1526814-AC11-7A47-A33F-6E461D72C619}" type="presParOf" srcId="{6CC6DB83-EB25-4B4C-9C5C-9A92D93D1F4B}" destId="{2A7F8BE7-77E6-4028-96F3-3B591805B4C1}" srcOrd="2" destOrd="0" presId="urn:microsoft.com/office/officeart/2011/layout/CircleProcess"/>
    <dgm:cxn modelId="{D94C2346-B655-2349-8130-F1C47CBA6C9E}" type="presParOf" srcId="{6CC6DB83-EB25-4B4C-9C5C-9A92D93D1F4B}" destId="{A7B095DD-11F1-4438-8DC9-9569C3D570FC}" srcOrd="3" destOrd="0" presId="urn:microsoft.com/office/officeart/2011/layout/CircleProcess"/>
    <dgm:cxn modelId="{35421CFA-88B7-0141-999E-174C276A4B9F}" type="presParOf" srcId="{A7B095DD-11F1-4438-8DC9-9569C3D570FC}" destId="{91AB78EB-EF08-4524-98D5-0ADE5C0E9CE8}" srcOrd="0" destOrd="0" presId="urn:microsoft.com/office/officeart/2011/layout/CircleProcess"/>
    <dgm:cxn modelId="{28EE2D59-2897-604F-9747-EEF8C6A822D4}" type="presParOf" srcId="{6CC6DB83-EB25-4B4C-9C5C-9A92D93D1F4B}" destId="{22B58934-115D-424C-B792-A7B8A5F2DBA6}" srcOrd="4" destOrd="0" presId="urn:microsoft.com/office/officeart/2011/layout/CircleProcess"/>
    <dgm:cxn modelId="{34574D19-31C4-8A48-B991-2A12E620B15B}" type="presParOf" srcId="{22B58934-115D-424C-B792-A7B8A5F2DBA6}" destId="{49D68B60-11B8-4FAA-ABB5-C1A96CE4E0B1}" srcOrd="0" destOrd="0" presId="urn:microsoft.com/office/officeart/2011/layout/CircleProcess"/>
    <dgm:cxn modelId="{A46BCD15-3110-3046-B713-A7C13FC12A27}" type="presParOf" srcId="{6CC6DB83-EB25-4B4C-9C5C-9A92D93D1F4B}" destId="{CB20D62C-B93A-41AD-A58A-F8E1E1199FF9}" srcOrd="5" destOrd="0" presId="urn:microsoft.com/office/officeart/2011/layout/CircleProcess"/>
    <dgm:cxn modelId="{5BE163A9-66AD-5C42-ABD3-58552BC8C782}" type="presParOf" srcId="{6CC6DB83-EB25-4B4C-9C5C-9A92D93D1F4B}" destId="{47D69EAF-E102-412F-9595-160EEC46F99B}" srcOrd="6" destOrd="0" presId="urn:microsoft.com/office/officeart/2011/layout/CircleProcess"/>
    <dgm:cxn modelId="{81722F83-F6D5-8348-ABB5-7014AA1FE136}" type="presParOf" srcId="{47D69EAF-E102-412F-9595-160EEC46F99B}" destId="{DA5F8100-A4E5-4A46-8ED6-0FFDC196814C}" srcOrd="0" destOrd="0" presId="urn:microsoft.com/office/officeart/2011/layout/CircleProcess"/>
    <dgm:cxn modelId="{84FA3ED0-5392-8145-A820-DDE0698926DC}" type="presParOf" srcId="{6CC6DB83-EB25-4B4C-9C5C-9A92D93D1F4B}" destId="{46B73358-BEE7-4422-8BEE-5A4ECFB1B0B6}" srcOrd="7" destOrd="0" presId="urn:microsoft.com/office/officeart/2011/layout/CircleProcess"/>
    <dgm:cxn modelId="{F05D0531-7DFF-5A4A-9896-76570619E76C}" type="presParOf" srcId="{46B73358-BEE7-4422-8BEE-5A4ECFB1B0B6}" destId="{563D4B24-C065-4756-9628-F89F05BCF8A2}" srcOrd="0" destOrd="0" presId="urn:microsoft.com/office/officeart/2011/layout/CircleProcess"/>
    <dgm:cxn modelId="{1CF566DB-6A3A-2349-AB9E-97FA683EBB9E}" type="presParOf" srcId="{6CC6DB83-EB25-4B4C-9C5C-9A92D93D1F4B}" destId="{2585C0D0-40A8-40AE-B58D-93D5F5D43D9B}" srcOrd="8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71595-D56A-46C4-BA00-B4BBFC923588}">
      <dsp:nvSpPr>
        <dsp:cNvPr id="0" name=""/>
        <dsp:cNvSpPr/>
      </dsp:nvSpPr>
      <dsp:spPr>
        <a:xfrm>
          <a:off x="6104018" y="1313205"/>
          <a:ext cx="2662680" cy="2663173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D5958-2162-4D57-91E4-6C599B49D3C6}">
      <dsp:nvSpPr>
        <dsp:cNvPr id="0" name=""/>
        <dsp:cNvSpPr/>
      </dsp:nvSpPr>
      <dsp:spPr>
        <a:xfrm>
          <a:off x="6192427" y="1401993"/>
          <a:ext cx="2485861" cy="24855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Better results (outcomes)</a:t>
          </a:r>
          <a:endParaRPr lang="en-CA" sz="2800" kern="1200" dirty="0"/>
        </a:p>
      </dsp:txBody>
      <dsp:txXfrm>
        <a:off x="6547798" y="1757145"/>
        <a:ext cx="1775120" cy="1775292"/>
      </dsp:txXfrm>
    </dsp:sp>
    <dsp:sp modelId="{91AB78EB-EF08-4524-98D5-0ADE5C0E9CE8}">
      <dsp:nvSpPr>
        <dsp:cNvPr id="0" name=""/>
        <dsp:cNvSpPr/>
      </dsp:nvSpPr>
      <dsp:spPr>
        <a:xfrm rot="2700000">
          <a:off x="3355268" y="1316424"/>
          <a:ext cx="2656267" cy="2656267"/>
        </a:xfrm>
        <a:prstGeom prst="teardrop">
          <a:avLst>
            <a:gd name="adj" fmla="val 1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68B60-11B8-4FAA-ABB5-C1A96CE4E0B1}">
      <dsp:nvSpPr>
        <dsp:cNvPr id="0" name=""/>
        <dsp:cNvSpPr/>
      </dsp:nvSpPr>
      <dsp:spPr>
        <a:xfrm>
          <a:off x="3440471" y="1401993"/>
          <a:ext cx="2485861" cy="24855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New Approaches</a:t>
          </a:r>
          <a:endParaRPr lang="en-CA" sz="2700" kern="1200" dirty="0"/>
        </a:p>
      </dsp:txBody>
      <dsp:txXfrm>
        <a:off x="3795841" y="1757145"/>
        <a:ext cx="1775120" cy="1775292"/>
      </dsp:txXfrm>
    </dsp:sp>
    <dsp:sp modelId="{DA5F8100-A4E5-4A46-8ED6-0FFDC196814C}">
      <dsp:nvSpPr>
        <dsp:cNvPr id="0" name=""/>
        <dsp:cNvSpPr/>
      </dsp:nvSpPr>
      <dsp:spPr>
        <a:xfrm rot="2700000">
          <a:off x="603312" y="1316424"/>
          <a:ext cx="2656267" cy="2656267"/>
        </a:xfrm>
        <a:prstGeom prst="teardrop">
          <a:avLst>
            <a:gd name="adj" fmla="val 1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D4B24-C065-4756-9628-F89F05BCF8A2}">
      <dsp:nvSpPr>
        <dsp:cNvPr id="0" name=""/>
        <dsp:cNvSpPr/>
      </dsp:nvSpPr>
      <dsp:spPr>
        <a:xfrm>
          <a:off x="688514" y="1401993"/>
          <a:ext cx="2485861" cy="24855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Work Together</a:t>
          </a:r>
          <a:endParaRPr lang="en-CA" sz="2800" kern="1200" dirty="0"/>
        </a:p>
      </dsp:txBody>
      <dsp:txXfrm>
        <a:off x="1043885" y="1757145"/>
        <a:ext cx="1775120" cy="1775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71595-D56A-46C4-BA00-B4BBFC923588}">
      <dsp:nvSpPr>
        <dsp:cNvPr id="0" name=""/>
        <dsp:cNvSpPr/>
      </dsp:nvSpPr>
      <dsp:spPr>
        <a:xfrm>
          <a:off x="6104018" y="1313205"/>
          <a:ext cx="2662680" cy="2663173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D5958-2162-4D57-91E4-6C599B49D3C6}">
      <dsp:nvSpPr>
        <dsp:cNvPr id="0" name=""/>
        <dsp:cNvSpPr/>
      </dsp:nvSpPr>
      <dsp:spPr>
        <a:xfrm>
          <a:off x="6192427" y="1401993"/>
          <a:ext cx="2485861" cy="24855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Better results (outcomes)</a:t>
          </a:r>
          <a:endParaRPr lang="en-CA" sz="2800" kern="1200" dirty="0"/>
        </a:p>
      </dsp:txBody>
      <dsp:txXfrm>
        <a:off x="6547798" y="1757145"/>
        <a:ext cx="1775120" cy="1775292"/>
      </dsp:txXfrm>
    </dsp:sp>
    <dsp:sp modelId="{91AB78EB-EF08-4524-98D5-0ADE5C0E9CE8}">
      <dsp:nvSpPr>
        <dsp:cNvPr id="0" name=""/>
        <dsp:cNvSpPr/>
      </dsp:nvSpPr>
      <dsp:spPr>
        <a:xfrm rot="2700000">
          <a:off x="3355268" y="1316424"/>
          <a:ext cx="2656267" cy="2656267"/>
        </a:xfrm>
        <a:prstGeom prst="teardrop">
          <a:avLst>
            <a:gd name="adj" fmla="val 100000"/>
          </a:avLst>
        </a:prstGeom>
        <a:solidFill>
          <a:srgbClr val="0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68B60-11B8-4FAA-ABB5-C1A96CE4E0B1}">
      <dsp:nvSpPr>
        <dsp:cNvPr id="0" name=""/>
        <dsp:cNvSpPr/>
      </dsp:nvSpPr>
      <dsp:spPr>
        <a:xfrm>
          <a:off x="3440471" y="1401993"/>
          <a:ext cx="2485861" cy="24855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New Approaches</a:t>
          </a:r>
          <a:endParaRPr lang="en-CA" sz="2700" kern="1200" dirty="0"/>
        </a:p>
      </dsp:txBody>
      <dsp:txXfrm>
        <a:off x="3795841" y="1757145"/>
        <a:ext cx="1775120" cy="1775292"/>
      </dsp:txXfrm>
    </dsp:sp>
    <dsp:sp modelId="{DA5F8100-A4E5-4A46-8ED6-0FFDC196814C}">
      <dsp:nvSpPr>
        <dsp:cNvPr id="0" name=""/>
        <dsp:cNvSpPr/>
      </dsp:nvSpPr>
      <dsp:spPr>
        <a:xfrm rot="2700000">
          <a:off x="603312" y="1316424"/>
          <a:ext cx="2656267" cy="2656267"/>
        </a:xfrm>
        <a:prstGeom prst="teardrop">
          <a:avLst>
            <a:gd name="adj" fmla="val 100000"/>
          </a:avLst>
        </a:prstGeom>
        <a:solidFill>
          <a:srgbClr val="0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D4B24-C065-4756-9628-F89F05BCF8A2}">
      <dsp:nvSpPr>
        <dsp:cNvPr id="0" name=""/>
        <dsp:cNvSpPr/>
      </dsp:nvSpPr>
      <dsp:spPr>
        <a:xfrm>
          <a:off x="688514" y="1401993"/>
          <a:ext cx="2485861" cy="24855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Collective Work</a:t>
          </a:r>
          <a:endParaRPr lang="en-CA" sz="2800" kern="1200" dirty="0"/>
        </a:p>
      </dsp:txBody>
      <dsp:txXfrm>
        <a:off x="1043885" y="1757145"/>
        <a:ext cx="1775120" cy="1775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71595-D56A-46C4-BA00-B4BBFC923588}">
      <dsp:nvSpPr>
        <dsp:cNvPr id="0" name=""/>
        <dsp:cNvSpPr/>
      </dsp:nvSpPr>
      <dsp:spPr>
        <a:xfrm>
          <a:off x="6104018" y="1313205"/>
          <a:ext cx="2662680" cy="2663173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D5958-2162-4D57-91E4-6C599B49D3C6}">
      <dsp:nvSpPr>
        <dsp:cNvPr id="0" name=""/>
        <dsp:cNvSpPr/>
      </dsp:nvSpPr>
      <dsp:spPr>
        <a:xfrm>
          <a:off x="6192427" y="1401993"/>
          <a:ext cx="2485861" cy="24855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Better results (outcomes)</a:t>
          </a:r>
          <a:endParaRPr lang="en-CA" sz="2800" kern="1200" dirty="0"/>
        </a:p>
      </dsp:txBody>
      <dsp:txXfrm>
        <a:off x="6547798" y="1757145"/>
        <a:ext cx="1775120" cy="1775292"/>
      </dsp:txXfrm>
    </dsp:sp>
    <dsp:sp modelId="{91AB78EB-EF08-4524-98D5-0ADE5C0E9CE8}">
      <dsp:nvSpPr>
        <dsp:cNvPr id="0" name=""/>
        <dsp:cNvSpPr/>
      </dsp:nvSpPr>
      <dsp:spPr>
        <a:xfrm rot="2700000">
          <a:off x="3355268" y="1316424"/>
          <a:ext cx="2656267" cy="2656267"/>
        </a:xfrm>
        <a:prstGeom prst="teardrop">
          <a:avLst>
            <a:gd name="adj" fmla="val 100000"/>
          </a:avLst>
        </a:prstGeom>
        <a:solidFill>
          <a:srgbClr val="0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68B60-11B8-4FAA-ABB5-C1A96CE4E0B1}">
      <dsp:nvSpPr>
        <dsp:cNvPr id="0" name=""/>
        <dsp:cNvSpPr/>
      </dsp:nvSpPr>
      <dsp:spPr>
        <a:xfrm>
          <a:off x="3440471" y="1401993"/>
          <a:ext cx="2485861" cy="24855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New Approaches</a:t>
          </a:r>
          <a:endParaRPr lang="en-CA" sz="2700" kern="1200" dirty="0"/>
        </a:p>
      </dsp:txBody>
      <dsp:txXfrm>
        <a:off x="3795841" y="1757145"/>
        <a:ext cx="1775120" cy="1775292"/>
      </dsp:txXfrm>
    </dsp:sp>
    <dsp:sp modelId="{DA5F8100-A4E5-4A46-8ED6-0FFDC196814C}">
      <dsp:nvSpPr>
        <dsp:cNvPr id="0" name=""/>
        <dsp:cNvSpPr/>
      </dsp:nvSpPr>
      <dsp:spPr>
        <a:xfrm rot="2700000">
          <a:off x="603312" y="1316424"/>
          <a:ext cx="2656267" cy="2656267"/>
        </a:xfrm>
        <a:prstGeom prst="teardrop">
          <a:avLst>
            <a:gd name="adj" fmla="val 100000"/>
          </a:avLst>
        </a:prstGeom>
        <a:solidFill>
          <a:srgbClr val="0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D4B24-C065-4756-9628-F89F05BCF8A2}">
      <dsp:nvSpPr>
        <dsp:cNvPr id="0" name=""/>
        <dsp:cNvSpPr/>
      </dsp:nvSpPr>
      <dsp:spPr>
        <a:xfrm>
          <a:off x="688514" y="1401993"/>
          <a:ext cx="2485861" cy="24855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Collective Work</a:t>
          </a:r>
          <a:endParaRPr lang="en-CA" sz="2800" kern="1200" dirty="0"/>
        </a:p>
      </dsp:txBody>
      <dsp:txXfrm>
        <a:off x="1043885" y="1757145"/>
        <a:ext cx="1775120" cy="1775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AAFEB-20BA-2148-991C-7A67F69654E0}" type="datetimeFigureOut">
              <a:rPr lang="en-US" smtClean="0"/>
              <a:t>9/25/2015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284A3-1DCE-BC42-9A08-50CABE144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5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4F5A-B502-AB4D-8F5D-F9292CC414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26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JR</a:t>
            </a:r>
          </a:p>
          <a:p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Action </a:t>
            </a:r>
            <a:r>
              <a:rPr lang="en-US" dirty="0" smtClean="0">
                <a:sym typeface="Wingdings"/>
              </a:rPr>
              <a:t> Coaching, workshop 2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Need to have this before final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E5591-5061-9346-B67A-570FCAC279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6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4F5A-B502-AB4D-8F5D-F9292CC4149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26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E5591-5061-9346-B67A-570FCAC279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0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JR</a:t>
            </a:r>
          </a:p>
          <a:p>
            <a:endParaRPr lang="en-US" dirty="0" smtClean="0"/>
          </a:p>
          <a:p>
            <a:r>
              <a:rPr lang="en-US" dirty="0" smtClean="0"/>
              <a:t>For</a:t>
            </a:r>
            <a:r>
              <a:rPr lang="en-US" baseline="0" dirty="0" smtClean="0"/>
              <a:t> each module we offer 5 levels of increasing support</a:t>
            </a:r>
          </a:p>
          <a:p>
            <a:r>
              <a:rPr lang="en-US" baseline="0" dirty="0" smtClean="0"/>
              <a:t>1 sentence on each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1) Dive deeper</a:t>
            </a:r>
          </a:p>
          <a:p>
            <a:r>
              <a:rPr lang="en-US" baseline="0" dirty="0" smtClean="0"/>
              <a:t>2)Then:</a:t>
            </a:r>
          </a:p>
          <a:p>
            <a:r>
              <a:rPr lang="en-US" baseline="0" dirty="0" smtClean="0"/>
              <a:t>This helps orgs move from… (add animation)</a:t>
            </a:r>
          </a:p>
          <a:p>
            <a:r>
              <a:rPr lang="en-US" dirty="0" smtClean="0"/>
              <a:t>Knowledge</a:t>
            </a:r>
          </a:p>
          <a:p>
            <a:r>
              <a:rPr lang="en-US" dirty="0" smtClean="0"/>
              <a:t>Action</a:t>
            </a:r>
          </a:p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E5591-5061-9346-B67A-570FCAC279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61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Cool concepts</a:t>
            </a:r>
          </a:p>
          <a:p>
            <a:r>
              <a:rPr lang="en-US" dirty="0" smtClean="0"/>
              <a:t>Cool ideas</a:t>
            </a:r>
          </a:p>
          <a:p>
            <a:r>
              <a:rPr lang="en-US" dirty="0" smtClean="0"/>
              <a:t>Cool</a:t>
            </a:r>
            <a:r>
              <a:rPr lang="en-US" baseline="0" dirty="0" smtClean="0"/>
              <a:t> tools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The theory takes over – lets’ study for a while (grow)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And the tactics take over (Grow measurement, backbones, etc)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There can be more focus on activities than outcomes (outcomes fade / disappear)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E5591-5061-9346-B67A-570FCAC279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11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Cool concepts</a:t>
            </a:r>
          </a:p>
          <a:p>
            <a:r>
              <a:rPr lang="en-US" dirty="0" smtClean="0"/>
              <a:t>Cool ideas</a:t>
            </a:r>
          </a:p>
          <a:p>
            <a:r>
              <a:rPr lang="en-US" dirty="0" smtClean="0"/>
              <a:t>Cool</a:t>
            </a:r>
            <a:r>
              <a:rPr lang="en-US" baseline="0" dirty="0" smtClean="0"/>
              <a:t> tools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The theory takes over – lets’ study for a while (grow)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And the tactics take over (Grow measurement, backbones, etc)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There can be more focus on activities than outcomes (outcomes fade / disappear)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E5591-5061-9346-B67A-570FCAC279A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11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Cool concepts</a:t>
            </a:r>
          </a:p>
          <a:p>
            <a:r>
              <a:rPr lang="en-US" dirty="0" smtClean="0"/>
              <a:t>Cool ideas</a:t>
            </a:r>
          </a:p>
          <a:p>
            <a:r>
              <a:rPr lang="en-US" dirty="0" smtClean="0"/>
              <a:t>Cool</a:t>
            </a:r>
            <a:r>
              <a:rPr lang="en-US" baseline="0" dirty="0" smtClean="0"/>
              <a:t> tools</a:t>
            </a:r>
          </a:p>
          <a:p>
            <a:endParaRPr lang="en-US" dirty="0" smtClean="0"/>
          </a:p>
          <a:p>
            <a:endParaRPr lang="en-US" dirty="0" smtClean="0"/>
          </a:p>
          <a:p>
            <a:pPr algn="l"/>
            <a:r>
              <a:rPr lang="en-US" dirty="0" smtClean="0"/>
              <a:t>The theory takes over – lets’ study for a while (grow)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And the tactics take over (Grow measurement, backbones, etc)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There can be more focus on activities than outcomes (outcomes fade / disappear)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E5591-5061-9346-B67A-570FCAC279A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11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Through</a:t>
            </a:r>
            <a:r>
              <a:rPr lang="en-CA" baseline="0" dirty="0" smtClean="0"/>
              <a:t> this process we will help groups develop and implement CI approaches…</a:t>
            </a:r>
          </a:p>
          <a:p>
            <a:endParaRPr lang="en-CA" baseline="0" dirty="0" smtClean="0"/>
          </a:p>
          <a:p>
            <a:r>
              <a:rPr lang="en-CA" baseline="0" dirty="0" smtClean="0"/>
              <a:t>Youth CI orgs will join almost 100 collaborate across Canada that we have and are working with to learn about CI and start to develop approaches. </a:t>
            </a:r>
          </a:p>
          <a:p>
            <a:endParaRPr lang="en-CA" baseline="0" dirty="0" smtClean="0"/>
          </a:p>
          <a:p>
            <a:r>
              <a:rPr lang="en-CA" baseline="0" dirty="0" smtClean="0"/>
              <a:t>They are ‘defining community level outcome goals…’ </a:t>
            </a:r>
            <a:r>
              <a:rPr lang="en-CA" baseline="0" dirty="0" err="1" smtClean="0"/>
              <a:t>etc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E5591-5061-9346-B67A-570FCAC279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53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JR</a:t>
            </a:r>
          </a:p>
          <a:p>
            <a:endParaRPr lang="en-US" dirty="0" smtClean="0"/>
          </a:p>
          <a:p>
            <a:r>
              <a:rPr lang="en-US" dirty="0" smtClean="0"/>
              <a:t>QUICK reminder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E5591-5061-9346-B67A-570FCAC279A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51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Keep</a:t>
            </a:r>
            <a:r>
              <a:rPr lang="en-US" baseline="0" dirty="0" smtClean="0"/>
              <a:t> it high level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TALK ABOUT CONVO STARTER GRANTS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4F5A-B502-AB4D-8F5D-F9292CC414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7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28B-AC54-6B48-8DF7-4F3714DBCC01}" type="datetimeFigureOut">
              <a:rPr lang="en-US" smtClean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D1C8-A440-3542-A701-628BE20BC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3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28B-AC54-6B48-8DF7-4F3714DBCC01}" type="datetimeFigureOut">
              <a:rPr lang="en-US" smtClean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D1C8-A440-3542-A701-628BE20BC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3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28B-AC54-6B48-8DF7-4F3714DBCC01}" type="datetimeFigureOut">
              <a:rPr lang="en-US" smtClean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D1C8-A440-3542-A701-628BE20BC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2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box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13A0F2"/>
                </a:solidFill>
                <a:latin typeface="Droid Sans"/>
                <a:cs typeface="Droid Sans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57200" y="1362075"/>
            <a:ext cx="7696200" cy="4610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consectetuer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commodo</a:t>
            </a:r>
            <a:r>
              <a:rPr lang="en-US" sz="2400" dirty="0" smtClean="0"/>
              <a:t> </a:t>
            </a:r>
            <a:r>
              <a:rPr lang="en-US" sz="2400" dirty="0" err="1" smtClean="0"/>
              <a:t>ligula</a:t>
            </a:r>
            <a:r>
              <a:rPr lang="en-US" sz="2400" dirty="0" smtClean="0"/>
              <a:t> </a:t>
            </a:r>
            <a:r>
              <a:rPr lang="en-US" sz="2400" dirty="0" err="1" smtClean="0"/>
              <a:t>eget</a:t>
            </a:r>
            <a:r>
              <a:rPr lang="en-US" sz="2400" dirty="0" smtClean="0"/>
              <a:t> dolor.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massa</a:t>
            </a:r>
            <a:r>
              <a:rPr lang="en-US" sz="2400" dirty="0" smtClean="0"/>
              <a:t>. Cum </a:t>
            </a:r>
            <a:r>
              <a:rPr lang="en-US" sz="2400" dirty="0" err="1" smtClean="0"/>
              <a:t>sociis</a:t>
            </a:r>
            <a:r>
              <a:rPr lang="en-US" sz="2400" dirty="0" smtClean="0"/>
              <a:t> </a:t>
            </a:r>
            <a:r>
              <a:rPr lang="en-US" sz="2400" dirty="0" err="1" smtClean="0"/>
              <a:t>natoque</a:t>
            </a:r>
            <a:r>
              <a:rPr lang="en-US" sz="2400" dirty="0" smtClean="0"/>
              <a:t> </a:t>
            </a:r>
            <a:r>
              <a:rPr lang="en-US" sz="2400" dirty="0" err="1" smtClean="0"/>
              <a:t>penatibus</a:t>
            </a:r>
            <a:r>
              <a:rPr lang="en-US" sz="2400" dirty="0" smtClean="0"/>
              <a:t> et </a:t>
            </a:r>
            <a:r>
              <a:rPr lang="en-US" sz="2400" dirty="0" err="1" smtClean="0"/>
              <a:t>magnis</a:t>
            </a:r>
            <a:r>
              <a:rPr lang="en-US" sz="2400" dirty="0" smtClean="0"/>
              <a:t> </a:t>
            </a:r>
            <a:r>
              <a:rPr lang="en-US" sz="2400" dirty="0" err="1" smtClean="0"/>
              <a:t>dis</a:t>
            </a:r>
            <a:r>
              <a:rPr lang="en-US" sz="2400" dirty="0" smtClean="0"/>
              <a:t> parturient </a:t>
            </a:r>
            <a:r>
              <a:rPr lang="en-US" sz="2400" dirty="0" err="1" smtClean="0"/>
              <a:t>montes</a:t>
            </a:r>
            <a:r>
              <a:rPr lang="en-US" sz="2400" dirty="0" smtClean="0"/>
              <a:t>, </a:t>
            </a:r>
            <a:r>
              <a:rPr lang="en-US" sz="2400" dirty="0" err="1" smtClean="0"/>
              <a:t>nascetur</a:t>
            </a:r>
            <a:r>
              <a:rPr lang="en-US" sz="2400" dirty="0" smtClean="0"/>
              <a:t> </a:t>
            </a:r>
            <a:r>
              <a:rPr lang="en-US" sz="2400" dirty="0" err="1" smtClean="0"/>
              <a:t>ridiculus</a:t>
            </a:r>
            <a:r>
              <a:rPr lang="en-US" sz="2400" dirty="0" smtClean="0"/>
              <a:t> mus. </a:t>
            </a:r>
            <a:r>
              <a:rPr lang="en-US" sz="2400" dirty="0" err="1" smtClean="0"/>
              <a:t>Donec</a:t>
            </a:r>
            <a:r>
              <a:rPr lang="en-US" sz="2400" dirty="0" smtClean="0"/>
              <a:t> quam </a:t>
            </a:r>
            <a:r>
              <a:rPr lang="en-US" sz="2400" dirty="0" err="1" smtClean="0"/>
              <a:t>felis</a:t>
            </a:r>
            <a:r>
              <a:rPr lang="en-US" sz="2400" dirty="0" smtClean="0"/>
              <a:t>, </a:t>
            </a:r>
            <a:r>
              <a:rPr lang="en-US" sz="2400" dirty="0" err="1" smtClean="0"/>
              <a:t>ultricies</a:t>
            </a:r>
            <a:r>
              <a:rPr lang="en-US" sz="2400" dirty="0" smtClean="0"/>
              <a:t> </a:t>
            </a:r>
            <a:r>
              <a:rPr lang="en-US" sz="2400" dirty="0" err="1" smtClean="0"/>
              <a:t>nec</a:t>
            </a:r>
            <a:r>
              <a:rPr lang="en-US" sz="2400" dirty="0" smtClean="0"/>
              <a:t>, </a:t>
            </a:r>
            <a:r>
              <a:rPr lang="en-US" sz="2400" dirty="0" err="1" smtClean="0"/>
              <a:t>pellentesque</a:t>
            </a:r>
            <a:r>
              <a:rPr lang="en-US" sz="2400" dirty="0" smtClean="0"/>
              <a:t> </a:t>
            </a:r>
            <a:r>
              <a:rPr lang="en-US" sz="2400" dirty="0" err="1" smtClean="0"/>
              <a:t>eu</a:t>
            </a:r>
            <a:r>
              <a:rPr lang="en-US" sz="2400" dirty="0" smtClean="0"/>
              <a:t>, </a:t>
            </a:r>
            <a:r>
              <a:rPr lang="en-US" sz="2400" dirty="0" err="1" smtClean="0"/>
              <a:t>pretium</a:t>
            </a:r>
            <a:r>
              <a:rPr lang="en-US" sz="2400" dirty="0" smtClean="0"/>
              <a:t> </a:t>
            </a:r>
            <a:r>
              <a:rPr lang="en-US" sz="2400" dirty="0" err="1" smtClean="0"/>
              <a:t>quis</a:t>
            </a:r>
            <a:r>
              <a:rPr lang="en-US" sz="2400" dirty="0" smtClean="0"/>
              <a:t>, sem. </a:t>
            </a:r>
            <a:r>
              <a:rPr lang="en-US" sz="2400" dirty="0" err="1" smtClean="0"/>
              <a:t>Nulla</a:t>
            </a:r>
            <a:r>
              <a:rPr lang="en-US" sz="2400" dirty="0" smtClean="0"/>
              <a:t> </a:t>
            </a:r>
            <a:r>
              <a:rPr lang="en-US" sz="2400" dirty="0" err="1" smtClean="0"/>
              <a:t>consequat</a:t>
            </a:r>
            <a:r>
              <a:rPr lang="en-US" sz="2400" dirty="0" smtClean="0"/>
              <a:t> </a:t>
            </a:r>
            <a:r>
              <a:rPr lang="en-US" sz="2400" dirty="0" err="1" smtClean="0"/>
              <a:t>massa</a:t>
            </a:r>
            <a:r>
              <a:rPr lang="en-US" sz="2400" dirty="0" smtClean="0"/>
              <a:t> </a:t>
            </a:r>
            <a:r>
              <a:rPr lang="en-US" sz="2400" dirty="0" err="1" smtClean="0"/>
              <a:t>quis</a:t>
            </a:r>
            <a:r>
              <a:rPr lang="en-US" sz="2400" dirty="0" smtClean="0"/>
              <a:t> </a:t>
            </a:r>
            <a:r>
              <a:rPr lang="en-US" sz="2400" dirty="0" err="1" smtClean="0"/>
              <a:t>enim</a:t>
            </a:r>
            <a:r>
              <a:rPr lang="en-US" sz="2400" dirty="0" smtClean="0"/>
              <a:t> </a:t>
            </a:r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consectetuer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commodo</a:t>
            </a:r>
            <a:r>
              <a:rPr lang="en-US" sz="2400" dirty="0" smtClean="0"/>
              <a:t> </a:t>
            </a:r>
            <a:r>
              <a:rPr lang="en-US" sz="2400" dirty="0" err="1" smtClean="0"/>
              <a:t>ligula</a:t>
            </a:r>
            <a:r>
              <a:rPr lang="en-US" sz="2400" dirty="0" smtClean="0"/>
              <a:t> </a:t>
            </a:r>
            <a:r>
              <a:rPr lang="en-US" sz="2400" dirty="0" err="1" smtClean="0"/>
              <a:t>eget</a:t>
            </a:r>
            <a:r>
              <a:rPr lang="en-US" sz="2400" dirty="0" smtClean="0"/>
              <a:t> dolor.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massa</a:t>
            </a:r>
            <a:r>
              <a:rPr lang="en-US" sz="2400" dirty="0" smtClean="0"/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7" name="Picture 6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9" name="Picture 8" descr="Innoweave-logo-with-tag.gif"/>
          <p:cNvPicPr>
            <a:picLocks noChangeAspect="1"/>
          </p:cNvPicPr>
          <p:nvPr userDrawn="1"/>
        </p:nvPicPr>
        <p:blipFill>
          <a:blip r:embed="rId3"/>
          <a:srcRect t="27517" b="25176"/>
          <a:stretch>
            <a:fillRect/>
          </a:stretch>
        </p:blipFill>
        <p:spPr>
          <a:xfrm>
            <a:off x="7404100" y="6208401"/>
            <a:ext cx="1690001" cy="5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48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Mast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29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9FF0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28B-AC54-6B48-8DF7-4F3714DBCC01}" type="datetimeFigureOut">
              <a:rPr lang="en-US" smtClean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D1C8-A440-3542-A701-628BE20BC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7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28B-AC54-6B48-8DF7-4F3714DBCC01}" type="datetimeFigureOut">
              <a:rPr lang="en-US" smtClean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D1C8-A440-3542-A701-628BE20BC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8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28B-AC54-6B48-8DF7-4F3714DBCC01}" type="datetimeFigureOut">
              <a:rPr lang="en-US" smtClean="0"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D1C8-A440-3542-A701-628BE20BC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1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28B-AC54-6B48-8DF7-4F3714DBCC01}" type="datetimeFigureOut">
              <a:rPr lang="en-US" smtClean="0"/>
              <a:t>9/25/2015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D1C8-A440-3542-A701-628BE20BC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0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28B-AC54-6B48-8DF7-4F3714DBCC01}" type="datetimeFigureOut">
              <a:rPr lang="en-US" smtClean="0"/>
              <a:t>9/25/2015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D1C8-A440-3542-A701-628BE20BC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0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28B-AC54-6B48-8DF7-4F3714DBCC01}" type="datetimeFigureOut">
              <a:rPr lang="en-US" smtClean="0"/>
              <a:t>9/25/2015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D1C8-A440-3542-A701-628BE20BC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6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28B-AC54-6B48-8DF7-4F3714DBCC01}" type="datetimeFigureOut">
              <a:rPr lang="en-US" smtClean="0"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D1C8-A440-3542-A701-628BE20BC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6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28B-AC54-6B48-8DF7-4F3714DBCC01}" type="datetimeFigureOut">
              <a:rPr lang="en-US" smtClean="0"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D1C8-A440-3542-A701-628BE20BC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2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28B-AC54-6B48-8DF7-4F3714DBCC01}" type="datetimeFigureOut">
              <a:rPr lang="en-US" smtClean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6D1C8-A440-3542-A701-628BE20BC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4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ubtitle 2"/>
          <p:cNvSpPr>
            <a:spLocks noGrp="1"/>
          </p:cNvSpPr>
          <p:nvPr>
            <p:ph type="subTitle" idx="4294967295"/>
          </p:nvPr>
        </p:nvSpPr>
        <p:spPr>
          <a:xfrm>
            <a:off x="778781" y="3099722"/>
            <a:ext cx="7985640" cy="20475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sz="3600" dirty="0" smtClean="0">
                <a:solidFill>
                  <a:srgbClr val="F27F13"/>
                </a:solidFill>
                <a:latin typeface="Droid Sans"/>
                <a:ea typeface="MS PGothic" charset="0"/>
                <a:cs typeface="Droid Sans"/>
              </a:rPr>
              <a:t>Foundations for Youth Success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3600" i="1" dirty="0" smtClean="0">
                <a:solidFill>
                  <a:srgbClr val="F27F13"/>
                </a:solidFill>
                <a:latin typeface="Droid Sans"/>
                <a:ea typeface="MS PGothic" charset="0"/>
                <a:cs typeface="Droid Sans"/>
              </a:rPr>
              <a:t>Funders Learning Exchange</a:t>
            </a:r>
            <a:endParaRPr lang="en-US" sz="3600" i="1" dirty="0" smtClean="0">
              <a:solidFill>
                <a:srgbClr val="F27F13"/>
              </a:solidFill>
              <a:latin typeface="Droid Sans"/>
              <a:ea typeface="MS PGothic" charset="0"/>
              <a:cs typeface="Droid Sans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600" dirty="0" smtClean="0">
                <a:solidFill>
                  <a:srgbClr val="139FF0"/>
                </a:solidFill>
                <a:latin typeface="Droid Sans"/>
                <a:ea typeface="MS PGothic" charset="0"/>
                <a:cs typeface="Droid Sans"/>
              </a:rPr>
              <a:t>September </a:t>
            </a:r>
            <a:r>
              <a:rPr lang="en-US" sz="2600" dirty="0" smtClean="0">
                <a:solidFill>
                  <a:srgbClr val="139FF0"/>
                </a:solidFill>
                <a:latin typeface="Droid Sans"/>
                <a:ea typeface="MS PGothic" charset="0"/>
                <a:cs typeface="Droid Sans"/>
              </a:rPr>
              <a:t>29</a:t>
            </a:r>
            <a:r>
              <a:rPr lang="en-US" sz="2600" dirty="0" smtClean="0">
                <a:solidFill>
                  <a:srgbClr val="139FF0"/>
                </a:solidFill>
                <a:latin typeface="Droid Sans"/>
                <a:ea typeface="MS PGothic" charset="0"/>
                <a:cs typeface="Droid Sans"/>
              </a:rPr>
              <a:t>, </a:t>
            </a:r>
            <a:r>
              <a:rPr lang="en-US" sz="2600" dirty="0" smtClean="0">
                <a:solidFill>
                  <a:srgbClr val="139FF0"/>
                </a:solidFill>
                <a:latin typeface="Droid Sans"/>
                <a:ea typeface="MS PGothic" charset="0"/>
                <a:cs typeface="Droid Sans"/>
              </a:rPr>
              <a:t>2015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2800" dirty="0">
              <a:solidFill>
                <a:srgbClr val="F27F13"/>
              </a:solidFill>
              <a:latin typeface="Droid Sans"/>
              <a:ea typeface="MS PGothic" charset="0"/>
              <a:cs typeface="Droid Sans"/>
            </a:endParaRPr>
          </a:p>
        </p:txBody>
      </p:sp>
      <p:pic>
        <p:nvPicPr>
          <p:cNvPr id="3" name="Picture 2" descr="Powerpoint-main-slide-graphic.gif"/>
          <p:cNvPicPr>
            <a:picLocks noChangeAspect="1"/>
          </p:cNvPicPr>
          <p:nvPr/>
        </p:nvPicPr>
        <p:blipFill>
          <a:blip r:embed="rId3"/>
          <a:srcRect t="59641"/>
          <a:stretch>
            <a:fillRect/>
          </a:stretch>
        </p:blipFill>
        <p:spPr>
          <a:xfrm>
            <a:off x="0" y="4505325"/>
            <a:ext cx="9144000" cy="2352675"/>
          </a:xfrm>
          <a:prstGeom prst="rect">
            <a:avLst/>
          </a:prstGeom>
        </p:spPr>
      </p:pic>
      <p:pic>
        <p:nvPicPr>
          <p:cNvPr id="5" name="Picture 4" descr="Innoweave-logo-with-tag.gif"/>
          <p:cNvPicPr>
            <a:picLocks noChangeAspect="1"/>
          </p:cNvPicPr>
          <p:nvPr/>
        </p:nvPicPr>
        <p:blipFill>
          <a:blip r:embed="rId4"/>
          <a:srcRect t="27517" b="25176"/>
          <a:stretch>
            <a:fillRect/>
          </a:stretch>
        </p:blipFill>
        <p:spPr>
          <a:xfrm>
            <a:off x="-147415" y="238144"/>
            <a:ext cx="5505790" cy="1735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354" t="6763"/>
          <a:stretch/>
        </p:blipFill>
        <p:spPr>
          <a:xfrm>
            <a:off x="6338856" y="97653"/>
            <a:ext cx="2709055" cy="90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60821947"/>
              </p:ext>
            </p:extLst>
          </p:nvPr>
        </p:nvGraphicFramePr>
        <p:xfrm>
          <a:off x="42524" y="746027"/>
          <a:ext cx="8819880" cy="5289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Oval 33"/>
          <p:cNvSpPr/>
          <p:nvPr/>
        </p:nvSpPr>
        <p:spPr>
          <a:xfrm>
            <a:off x="3562925" y="4928201"/>
            <a:ext cx="2903141" cy="784543"/>
          </a:xfrm>
          <a:prstGeom prst="ellipse">
            <a:avLst/>
          </a:prstGeom>
          <a:solidFill>
            <a:srgbClr val="417EC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01535" y="5083746"/>
            <a:ext cx="318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New resources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>
          <a:xfrm>
            <a:off x="51223" y="1039004"/>
            <a:ext cx="2368414" cy="981591"/>
          </a:xfrm>
          <a:prstGeom prst="ellipse">
            <a:avLst/>
          </a:prstGeom>
          <a:solidFill>
            <a:srgbClr val="417EC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9339" y="1067542"/>
            <a:ext cx="1889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Community engagement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3899488" y="997807"/>
            <a:ext cx="3125371" cy="1022788"/>
          </a:xfrm>
          <a:prstGeom prst="ellipse">
            <a:avLst/>
          </a:prstGeom>
          <a:solidFill>
            <a:srgbClr val="F27F1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42338" y="1012076"/>
            <a:ext cx="318252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Continuous communication</a:t>
            </a:r>
            <a:endParaRPr lang="en-US" sz="2400" dirty="0"/>
          </a:p>
        </p:txBody>
      </p:sp>
      <p:sp>
        <p:nvSpPr>
          <p:cNvPr id="28" name="Oval 27"/>
          <p:cNvSpPr/>
          <p:nvPr/>
        </p:nvSpPr>
        <p:spPr>
          <a:xfrm>
            <a:off x="5172174" y="5806075"/>
            <a:ext cx="2903141" cy="898106"/>
          </a:xfrm>
          <a:prstGeom prst="ellipse">
            <a:avLst/>
          </a:prstGeom>
          <a:solidFill>
            <a:srgbClr val="F27F1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032485" y="5991417"/>
            <a:ext cx="318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Shared measurement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1989112" y="1468709"/>
            <a:ext cx="2624845" cy="914400"/>
          </a:xfrm>
          <a:prstGeom prst="ellipse">
            <a:avLst/>
          </a:prstGeom>
          <a:solidFill>
            <a:srgbClr val="F27F1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7F1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6011" y="1638000"/>
            <a:ext cx="318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Common agenda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6547490" y="1106584"/>
            <a:ext cx="2565139" cy="758378"/>
          </a:xfrm>
          <a:prstGeom prst="ellipse">
            <a:avLst/>
          </a:prstGeom>
          <a:solidFill>
            <a:srgbClr val="F27F1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7F1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5812" y="1254426"/>
            <a:ext cx="3596242" cy="39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Backbones</a:t>
            </a:r>
            <a:endParaRPr lang="en-US" sz="2400" dirty="0"/>
          </a:p>
        </p:txBody>
      </p:sp>
      <p:sp>
        <p:nvSpPr>
          <p:cNvPr id="29" name="Oval 28"/>
          <p:cNvSpPr/>
          <p:nvPr/>
        </p:nvSpPr>
        <p:spPr>
          <a:xfrm>
            <a:off x="6480949" y="4776284"/>
            <a:ext cx="2570062" cy="1073511"/>
          </a:xfrm>
          <a:prstGeom prst="ellipse">
            <a:avLst/>
          </a:prstGeom>
          <a:solidFill>
            <a:srgbClr val="EC1F2E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95812" y="4897192"/>
            <a:ext cx="3596242" cy="72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Big intractable</a:t>
            </a:r>
          </a:p>
          <a:p>
            <a:pPr algn="ctr"/>
            <a:r>
              <a:rPr lang="en-US" sz="2400" dirty="0" smtClean="0"/>
              <a:t>problems</a:t>
            </a:r>
            <a:endParaRPr lang="en-US" sz="2400" dirty="0"/>
          </a:p>
        </p:txBody>
      </p:sp>
      <p:sp>
        <p:nvSpPr>
          <p:cNvPr id="30" name="Oval 29"/>
          <p:cNvSpPr/>
          <p:nvPr/>
        </p:nvSpPr>
        <p:spPr>
          <a:xfrm>
            <a:off x="42877" y="5679944"/>
            <a:ext cx="2509611" cy="717642"/>
          </a:xfrm>
          <a:prstGeom prst="ellipse">
            <a:avLst/>
          </a:prstGeom>
          <a:solidFill>
            <a:srgbClr val="417EC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-279298" y="5793463"/>
            <a:ext cx="318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Root causes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662504" y="4776284"/>
            <a:ext cx="2903141" cy="936460"/>
          </a:xfrm>
          <a:prstGeom prst="ellipse">
            <a:avLst/>
          </a:prstGeom>
          <a:solidFill>
            <a:srgbClr val="F27F1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1955" y="4852913"/>
            <a:ext cx="3596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Mutually reinforcing activities</a:t>
            </a:r>
            <a:endParaRPr lang="en-US" sz="2400" dirty="0"/>
          </a:p>
        </p:txBody>
      </p:sp>
      <p:sp>
        <p:nvSpPr>
          <p:cNvPr id="32" name="Oval 31"/>
          <p:cNvSpPr/>
          <p:nvPr/>
        </p:nvSpPr>
        <p:spPr>
          <a:xfrm>
            <a:off x="2361413" y="5883788"/>
            <a:ext cx="2903141" cy="875599"/>
          </a:xfrm>
          <a:prstGeom prst="ellipse">
            <a:avLst/>
          </a:prstGeom>
          <a:solidFill>
            <a:srgbClr val="EC1F2E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189324" y="6094971"/>
            <a:ext cx="318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Realign resources</a:t>
            </a:r>
            <a:endParaRPr lang="en-US" sz="2400" dirty="0"/>
          </a:p>
        </p:txBody>
      </p:sp>
      <p:sp>
        <p:nvSpPr>
          <p:cNvPr id="35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8125" cy="887412"/>
          </a:xfrm>
        </p:spPr>
        <p:txBody>
          <a:bodyPr/>
          <a:lstStyle/>
          <a:p>
            <a:r>
              <a:rPr lang="en-US" dirty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f we are not careful…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78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... the goals can be overshadowed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10117600"/>
              </p:ext>
            </p:extLst>
          </p:nvPr>
        </p:nvGraphicFramePr>
        <p:xfrm>
          <a:off x="-30596" y="872071"/>
          <a:ext cx="8819880" cy="5289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Oval 33"/>
          <p:cNvSpPr/>
          <p:nvPr/>
        </p:nvSpPr>
        <p:spPr>
          <a:xfrm>
            <a:off x="3736303" y="3329204"/>
            <a:ext cx="3287048" cy="1589027"/>
          </a:xfrm>
          <a:prstGeom prst="ellipse">
            <a:avLst/>
          </a:prstGeom>
          <a:solidFill>
            <a:srgbClr val="417EC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6303" y="3812009"/>
            <a:ext cx="318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New resources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>
          <a:xfrm>
            <a:off x="414387" y="1133512"/>
            <a:ext cx="3148538" cy="1549045"/>
          </a:xfrm>
          <a:prstGeom prst="ellipse">
            <a:avLst/>
          </a:prstGeom>
          <a:solidFill>
            <a:srgbClr val="417EC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13238" y="1361008"/>
            <a:ext cx="1889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Community engagement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3244986" y="1491209"/>
            <a:ext cx="3491288" cy="1390477"/>
          </a:xfrm>
          <a:prstGeom prst="ellipse">
            <a:avLst/>
          </a:prstGeom>
          <a:solidFill>
            <a:srgbClr val="F27F1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396775" y="1697094"/>
            <a:ext cx="3182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Continuous communication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1569711" y="2540043"/>
            <a:ext cx="3152864" cy="1360149"/>
          </a:xfrm>
          <a:prstGeom prst="ellipse">
            <a:avLst/>
          </a:prstGeom>
          <a:solidFill>
            <a:srgbClr val="F27F1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69711" y="2964277"/>
            <a:ext cx="318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Common agenda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5958819" y="1505404"/>
            <a:ext cx="3028151" cy="1720023"/>
          </a:xfrm>
          <a:prstGeom prst="ellipse">
            <a:avLst/>
          </a:prstGeom>
          <a:solidFill>
            <a:srgbClr val="F27F1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47758" y="1974667"/>
            <a:ext cx="3847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Backbones</a:t>
            </a:r>
            <a:endParaRPr lang="en-US" sz="2400" dirty="0"/>
          </a:p>
        </p:txBody>
      </p:sp>
      <p:sp>
        <p:nvSpPr>
          <p:cNvPr id="29" name="Oval 28"/>
          <p:cNvSpPr/>
          <p:nvPr/>
        </p:nvSpPr>
        <p:spPr>
          <a:xfrm>
            <a:off x="6335911" y="3501461"/>
            <a:ext cx="2900306" cy="1611927"/>
          </a:xfrm>
          <a:prstGeom prst="ellipse">
            <a:avLst/>
          </a:prstGeom>
          <a:solidFill>
            <a:srgbClr val="EC1F2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51036" y="3860783"/>
            <a:ext cx="3596242" cy="72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Big intractable</a:t>
            </a:r>
          </a:p>
          <a:p>
            <a:pPr algn="ctr"/>
            <a:r>
              <a:rPr lang="en-US" sz="2400" dirty="0" smtClean="0"/>
              <a:t>problems</a:t>
            </a:r>
            <a:endParaRPr lang="en-US" sz="2400" dirty="0"/>
          </a:p>
        </p:txBody>
      </p:sp>
      <p:sp>
        <p:nvSpPr>
          <p:cNvPr id="30" name="Oval 29"/>
          <p:cNvSpPr/>
          <p:nvPr/>
        </p:nvSpPr>
        <p:spPr>
          <a:xfrm>
            <a:off x="-193471" y="5390341"/>
            <a:ext cx="3096694" cy="1313840"/>
          </a:xfrm>
          <a:prstGeom prst="ellipse">
            <a:avLst/>
          </a:prstGeom>
          <a:solidFill>
            <a:srgbClr val="417EC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-279298" y="5793463"/>
            <a:ext cx="318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Root causes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748669" y="3827067"/>
            <a:ext cx="3261960" cy="1589026"/>
          </a:xfrm>
          <a:prstGeom prst="ellipse">
            <a:avLst/>
          </a:prstGeom>
          <a:solidFill>
            <a:srgbClr val="F27F1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3555" y="4309045"/>
            <a:ext cx="3596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Mutually reinforcing activities</a:t>
            </a:r>
            <a:endParaRPr lang="en-US" sz="2400" dirty="0"/>
          </a:p>
        </p:txBody>
      </p:sp>
      <p:sp>
        <p:nvSpPr>
          <p:cNvPr id="32" name="Oval 31"/>
          <p:cNvSpPr/>
          <p:nvPr/>
        </p:nvSpPr>
        <p:spPr>
          <a:xfrm>
            <a:off x="2095581" y="5113388"/>
            <a:ext cx="3388773" cy="1777707"/>
          </a:xfrm>
          <a:prstGeom prst="ellipse">
            <a:avLst/>
          </a:prstGeom>
          <a:solidFill>
            <a:srgbClr val="EC1F2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147769" y="5704220"/>
            <a:ext cx="318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Realign resources</a:t>
            </a:r>
            <a:endParaRPr lang="en-US" sz="2400" dirty="0"/>
          </a:p>
        </p:txBody>
      </p:sp>
      <p:sp>
        <p:nvSpPr>
          <p:cNvPr id="28" name="Oval 27"/>
          <p:cNvSpPr/>
          <p:nvPr/>
        </p:nvSpPr>
        <p:spPr>
          <a:xfrm>
            <a:off x="4842275" y="4927842"/>
            <a:ext cx="3195487" cy="1628794"/>
          </a:xfrm>
          <a:prstGeom prst="ellipse">
            <a:avLst/>
          </a:prstGeom>
          <a:solidFill>
            <a:srgbClr val="F27F1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53027" y="5522049"/>
            <a:ext cx="350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Shared measurement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24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31" y="254580"/>
            <a:ext cx="8860844" cy="887412"/>
          </a:xfrm>
        </p:spPr>
        <p:txBody>
          <a:bodyPr>
            <a:normAutofit fontScale="90000"/>
          </a:bodyPr>
          <a:lstStyle/>
          <a:p>
            <a:r>
              <a:rPr lang="en-CA" sz="3200" dirty="0" smtClean="0">
                <a:solidFill>
                  <a:srgbClr val="549AD9"/>
                </a:solidFill>
                <a:latin typeface="Droid Sans"/>
                <a:cs typeface="Droid Sans"/>
              </a:rPr>
              <a:t>Reframed and sequenced model for</a:t>
            </a:r>
            <a:r>
              <a:rPr lang="en-CA" sz="3200" dirty="0" smtClean="0">
                <a:solidFill>
                  <a:srgbClr val="549AD9"/>
                </a:solidFill>
              </a:rPr>
              <a:t> </a:t>
            </a:r>
            <a:r>
              <a:rPr lang="en-CA" sz="3200" u="sng" dirty="0" smtClean="0">
                <a:solidFill>
                  <a:srgbClr val="549AD9"/>
                </a:solidFill>
                <a:latin typeface="Droid Sans"/>
                <a:cs typeface="Droid Sans"/>
              </a:rPr>
              <a:t>outcome goals</a:t>
            </a:r>
            <a:endParaRPr lang="en-CA" sz="3200" u="sng" dirty="0">
              <a:solidFill>
                <a:srgbClr val="549AD9"/>
              </a:solidFill>
              <a:latin typeface="Droid Sans"/>
              <a:cs typeface="Droid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9755" y="6149314"/>
            <a:ext cx="42157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3">
              <a:lnSpc>
                <a:spcPct val="80000"/>
              </a:lnSpc>
            </a:pPr>
            <a:r>
              <a:rPr lang="en-US" sz="1200" dirty="0" smtClean="0">
                <a:ea typeface="ＭＳ Ｐゴシック" pitchFamily="-105" charset="-128"/>
              </a:rPr>
              <a:t>Source: Adapted from John </a:t>
            </a:r>
            <a:r>
              <a:rPr lang="en-US" sz="1200" dirty="0" err="1">
                <a:ea typeface="ＭＳ Ｐゴシック" pitchFamily="-105" charset="-128"/>
              </a:rPr>
              <a:t>Kania</a:t>
            </a:r>
            <a:r>
              <a:rPr lang="en-US" sz="1200" dirty="0">
                <a:ea typeface="ＭＳ Ｐゴシック" pitchFamily="-105" charset="-128"/>
              </a:rPr>
              <a:t> and Mark Kramer, Winter 2011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71369" y="1289050"/>
            <a:ext cx="5527344" cy="1160060"/>
          </a:xfrm>
          <a:prstGeom prst="roundRect">
            <a:avLst/>
          </a:prstGeom>
          <a:solidFill>
            <a:srgbClr val="FF85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1. </a:t>
            </a:r>
            <a:r>
              <a:rPr lang="en-CA" dirty="0" smtClean="0">
                <a:solidFill>
                  <a:schemeClr val="tx1"/>
                </a:solidFill>
              </a:rPr>
              <a:t>Community level </a:t>
            </a:r>
            <a:r>
              <a:rPr lang="en-CA" b="1" dirty="0">
                <a:solidFill>
                  <a:schemeClr val="tx1"/>
                </a:solidFill>
              </a:rPr>
              <a:t>o</a:t>
            </a:r>
            <a:r>
              <a:rPr lang="en-CA" b="1" dirty="0" smtClean="0">
                <a:solidFill>
                  <a:schemeClr val="tx1"/>
                </a:solidFill>
              </a:rPr>
              <a:t>utcome </a:t>
            </a:r>
            <a:r>
              <a:rPr lang="en-CA" b="1" dirty="0">
                <a:solidFill>
                  <a:schemeClr val="tx1"/>
                </a:solidFill>
              </a:rPr>
              <a:t>g</a:t>
            </a:r>
            <a:r>
              <a:rPr lang="en-CA" b="1" dirty="0" smtClean="0">
                <a:solidFill>
                  <a:schemeClr val="tx1"/>
                </a:solidFill>
              </a:rPr>
              <a:t>oals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71369" y="2756492"/>
            <a:ext cx="5527344" cy="1160060"/>
          </a:xfrm>
          <a:prstGeom prst="roundRect">
            <a:avLst/>
          </a:prstGeom>
          <a:solidFill>
            <a:srgbClr val="139F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2. </a:t>
            </a:r>
            <a:r>
              <a:rPr lang="en-CA" dirty="0" smtClean="0">
                <a:solidFill>
                  <a:schemeClr val="tx1"/>
                </a:solidFill>
              </a:rPr>
              <a:t>A clear </a:t>
            </a:r>
            <a:r>
              <a:rPr lang="en-CA" b="1" dirty="0" smtClean="0">
                <a:solidFill>
                  <a:schemeClr val="tx1"/>
                </a:solidFill>
              </a:rPr>
              <a:t>model of the integrated efforts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required</a:t>
            </a:r>
            <a:r>
              <a:rPr lang="en-CA" dirty="0" smtClean="0">
                <a:solidFill>
                  <a:schemeClr val="tx1"/>
                </a:solidFill>
              </a:rPr>
              <a:t> to achieve those goals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37779" y="3233381"/>
            <a:ext cx="1856096" cy="18845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Shared </a:t>
            </a:r>
            <a:r>
              <a:rPr lang="en-CA" b="1" dirty="0" smtClean="0">
                <a:solidFill>
                  <a:schemeClr val="tx1"/>
                </a:solidFill>
              </a:rPr>
              <a:t>outcome measurement</a:t>
            </a:r>
            <a:r>
              <a:rPr lang="en-CA" dirty="0" smtClean="0">
                <a:solidFill>
                  <a:schemeClr val="tx1"/>
                </a:solidFill>
              </a:rPr>
              <a:t> and leading indicators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71369" y="4330745"/>
            <a:ext cx="2397694" cy="160489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Continuous i</a:t>
            </a:r>
            <a:r>
              <a:rPr lang="en-CA" b="1" dirty="0" smtClean="0">
                <a:solidFill>
                  <a:schemeClr val="tx1"/>
                </a:solidFill>
              </a:rPr>
              <a:t>mprovement</a:t>
            </a:r>
            <a:r>
              <a:rPr lang="en-CA" dirty="0" smtClean="0">
                <a:solidFill>
                  <a:schemeClr val="tx1"/>
                </a:solidFill>
              </a:rPr>
              <a:t> and communication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01019" y="4330745"/>
            <a:ext cx="2397694" cy="160489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Backbone </a:t>
            </a:r>
            <a:r>
              <a:rPr lang="en-CA" b="1" dirty="0" smtClean="0">
                <a:solidFill>
                  <a:schemeClr val="tx1"/>
                </a:solidFill>
              </a:rPr>
              <a:t>coordination</a:t>
            </a:r>
            <a:r>
              <a:rPr lang="en-CA" dirty="0" smtClean="0">
                <a:solidFill>
                  <a:schemeClr val="tx1"/>
                </a:solidFill>
              </a:rPr>
              <a:t> and support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975733" y="2449110"/>
            <a:ext cx="518615" cy="273311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Arrow Connector 15"/>
          <p:cNvCxnSpPr>
            <a:endCxn id="6" idx="2"/>
          </p:cNvCxnSpPr>
          <p:nvPr/>
        </p:nvCxnSpPr>
        <p:spPr>
          <a:xfrm flipV="1">
            <a:off x="4235040" y="3916552"/>
            <a:ext cx="1" cy="1051233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69063" y="4967785"/>
            <a:ext cx="73195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35041" y="4189863"/>
            <a:ext cx="2902738" cy="0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2303" y="1707217"/>
            <a:ext cx="1201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i="1" dirty="0" smtClean="0"/>
              <a:t>Priority #1</a:t>
            </a:r>
            <a:endParaRPr lang="en-CA" sz="1400" b="1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140635" y="3095202"/>
            <a:ext cx="120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i="1" dirty="0" smtClean="0"/>
              <a:t>Priority</a:t>
            </a:r>
            <a:r>
              <a:rPr lang="en-CA" i="1" dirty="0" smtClean="0"/>
              <a:t> </a:t>
            </a:r>
            <a:r>
              <a:rPr lang="en-CA" sz="1400" b="1" i="1" dirty="0" smtClean="0"/>
              <a:t>#2</a:t>
            </a:r>
            <a:endParaRPr lang="en-CA" sz="1400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82303" y="4640857"/>
            <a:ext cx="11639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i="1" dirty="0" smtClean="0"/>
              <a:t>Supporting elements designed to fit with #1 &amp; #2 </a:t>
            </a:r>
            <a:endParaRPr lang="en-CA" sz="1400" b="1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7246961" y="5130232"/>
            <a:ext cx="18970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i="1" dirty="0"/>
              <a:t>D</a:t>
            </a:r>
            <a:r>
              <a:rPr lang="en-CA" sz="1400" b="1" i="1" dirty="0" smtClean="0"/>
              <a:t>esigned to measure progress on #1 and ensure #2 works (is a key role played by supporting elements)</a:t>
            </a:r>
            <a:endParaRPr lang="en-CA" sz="1400" b="1" i="1" dirty="0"/>
          </a:p>
        </p:txBody>
      </p:sp>
    </p:spTree>
    <p:extLst>
      <p:ext uri="{BB962C8B-B14F-4D97-AF65-F5344CB8AC3E}">
        <p14:creationId xmlns:p14="http://schemas.microsoft.com/office/powerpoint/2010/main" val="22590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9378"/>
            <a:ext cx="9144000" cy="769441"/>
          </a:xfrm>
          <a:prstGeom prst="rect">
            <a:avLst/>
          </a:prstGeom>
          <a:solidFill>
            <a:srgbClr val="139FF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Youth CI </a:t>
            </a:r>
            <a:r>
              <a:rPr lang="en-US" sz="4400" dirty="0" smtClean="0">
                <a:solidFill>
                  <a:schemeClr val="bg1"/>
                </a:solidFill>
              </a:rPr>
              <a:t>and Youth Homelessness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7FF"/>
                </a:solidFill>
                <a:latin typeface="Droid Sans"/>
              </a:rPr>
              <a:t>About Youth CI</a:t>
            </a:r>
            <a:endParaRPr lang="en-US" dirty="0">
              <a:solidFill>
                <a:srgbClr val="0097FF"/>
              </a:solidFill>
              <a:latin typeface="Droid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Youth CI aims to help </a:t>
            </a:r>
            <a:r>
              <a:rPr lang="en-US" sz="2000" dirty="0"/>
              <a:t>organizations in local communities across Ontario learn about, develop, launch and implement </a:t>
            </a:r>
            <a:r>
              <a:rPr lang="en-US" sz="2000" b="1" dirty="0"/>
              <a:t>collective impact approaches</a:t>
            </a:r>
            <a:r>
              <a:rPr lang="en-US" sz="2000" dirty="0"/>
              <a:t> that directly </a:t>
            </a:r>
            <a:r>
              <a:rPr lang="en-US" sz="2000" b="1" dirty="0"/>
              <a:t>improve outcomes for </a:t>
            </a:r>
            <a:r>
              <a:rPr lang="en-US" sz="2000" b="1" dirty="0" smtClean="0"/>
              <a:t>youth </a:t>
            </a:r>
            <a:r>
              <a:rPr lang="en-US" sz="2000" dirty="0"/>
              <a:t>in their </a:t>
            </a:r>
            <a:r>
              <a:rPr lang="en-US" sz="2000" dirty="0" smtClean="0"/>
              <a:t>community.  </a:t>
            </a:r>
          </a:p>
          <a:p>
            <a:endParaRPr lang="en-US" sz="2000" dirty="0"/>
          </a:p>
          <a:p>
            <a:r>
              <a:rPr lang="en-US" sz="2000" dirty="0" smtClean="0"/>
              <a:t>Youth CI supports communities through a </a:t>
            </a:r>
            <a:r>
              <a:rPr lang="en-US" sz="2000" b="1" dirty="0" smtClean="0"/>
              <a:t>process </a:t>
            </a:r>
            <a:r>
              <a:rPr lang="en-US" sz="2000" dirty="0" smtClean="0"/>
              <a:t>of information sessions, workshops, coaching and grants to build and execute a successful  </a:t>
            </a:r>
            <a:r>
              <a:rPr lang="en-US" sz="2000" b="1" dirty="0" smtClean="0"/>
              <a:t>collective impact strategy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05" y="4774347"/>
            <a:ext cx="1748608" cy="811353"/>
          </a:xfrm>
          <a:prstGeom prst="rect">
            <a:avLst/>
          </a:prstGeom>
        </p:spPr>
      </p:pic>
      <p:pic>
        <p:nvPicPr>
          <p:cNvPr id="9" name="Picture 8" descr="Innoweave-logo-with-tag.gif"/>
          <p:cNvPicPr>
            <a:picLocks noChangeAspect="1"/>
          </p:cNvPicPr>
          <p:nvPr/>
        </p:nvPicPr>
        <p:blipFill>
          <a:blip r:embed="rId4"/>
          <a:srcRect t="27517" b="25176"/>
          <a:stretch>
            <a:fillRect/>
          </a:stretch>
        </p:blipFill>
        <p:spPr>
          <a:xfrm>
            <a:off x="6385548" y="4774347"/>
            <a:ext cx="2460744" cy="775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137" y="4680428"/>
            <a:ext cx="1936411" cy="905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6787" y="4545664"/>
            <a:ext cx="2276863" cy="1062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1281" y="6214300"/>
            <a:ext cx="1724237" cy="61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97FF"/>
                </a:solidFill>
                <a:latin typeface="Droid Sans"/>
                <a:cs typeface="Droid Sans"/>
              </a:rPr>
              <a:t>Youth CI process: Overview</a:t>
            </a:r>
            <a:endParaRPr lang="en-US" sz="3200" dirty="0">
              <a:solidFill>
                <a:srgbClr val="0097FF"/>
              </a:solidFill>
              <a:latin typeface="Droid Sans"/>
              <a:cs typeface="Droid Sans"/>
            </a:endParaRPr>
          </a:p>
        </p:txBody>
      </p:sp>
      <p:sp>
        <p:nvSpPr>
          <p:cNvPr id="12" name="Bent Arrow 11"/>
          <p:cNvSpPr/>
          <p:nvPr/>
        </p:nvSpPr>
        <p:spPr>
          <a:xfrm flipH="1" flipV="1">
            <a:off x="2974887" y="2850498"/>
            <a:ext cx="1852949" cy="1171904"/>
          </a:xfrm>
          <a:custGeom>
            <a:avLst/>
            <a:gdLst>
              <a:gd name="connsiteX0" fmla="*/ 0 w 1542143"/>
              <a:gd name="connsiteY0" fmla="*/ 1288143 h 1288143"/>
              <a:gd name="connsiteX1" fmla="*/ 0 w 1542143"/>
              <a:gd name="connsiteY1" fmla="*/ 724580 h 1288143"/>
              <a:gd name="connsiteX2" fmla="*/ 563563 w 1542143"/>
              <a:gd name="connsiteY2" fmla="*/ 161017 h 1288143"/>
              <a:gd name="connsiteX3" fmla="*/ 1220107 w 1542143"/>
              <a:gd name="connsiteY3" fmla="*/ 161018 h 1288143"/>
              <a:gd name="connsiteX4" fmla="*/ 1220107 w 1542143"/>
              <a:gd name="connsiteY4" fmla="*/ 0 h 1288143"/>
              <a:gd name="connsiteX5" fmla="*/ 1542143 w 1542143"/>
              <a:gd name="connsiteY5" fmla="*/ 322036 h 1288143"/>
              <a:gd name="connsiteX6" fmla="*/ 1220107 w 1542143"/>
              <a:gd name="connsiteY6" fmla="*/ 644072 h 1288143"/>
              <a:gd name="connsiteX7" fmla="*/ 1220107 w 1542143"/>
              <a:gd name="connsiteY7" fmla="*/ 483054 h 1288143"/>
              <a:gd name="connsiteX8" fmla="*/ 563563 w 1542143"/>
              <a:gd name="connsiteY8" fmla="*/ 483054 h 1288143"/>
              <a:gd name="connsiteX9" fmla="*/ 322036 w 1542143"/>
              <a:gd name="connsiteY9" fmla="*/ 724581 h 1288143"/>
              <a:gd name="connsiteX10" fmla="*/ 322036 w 1542143"/>
              <a:gd name="connsiteY10" fmla="*/ 1288143 h 1288143"/>
              <a:gd name="connsiteX11" fmla="*/ 0 w 1542143"/>
              <a:gd name="connsiteY11" fmla="*/ 1288143 h 1288143"/>
              <a:gd name="connsiteX0" fmla="*/ 0 w 1542143"/>
              <a:gd name="connsiteY0" fmla="*/ 1288143 h 1288143"/>
              <a:gd name="connsiteX1" fmla="*/ 0 w 1542143"/>
              <a:gd name="connsiteY1" fmla="*/ 724580 h 1288143"/>
              <a:gd name="connsiteX2" fmla="*/ 563563 w 1542143"/>
              <a:gd name="connsiteY2" fmla="*/ 161017 h 1288143"/>
              <a:gd name="connsiteX3" fmla="*/ 1220107 w 1542143"/>
              <a:gd name="connsiteY3" fmla="*/ 161018 h 1288143"/>
              <a:gd name="connsiteX4" fmla="*/ 1220107 w 1542143"/>
              <a:gd name="connsiteY4" fmla="*/ 0 h 1288143"/>
              <a:gd name="connsiteX5" fmla="*/ 1542143 w 1542143"/>
              <a:gd name="connsiteY5" fmla="*/ 322036 h 1288143"/>
              <a:gd name="connsiteX6" fmla="*/ 1220107 w 1542143"/>
              <a:gd name="connsiteY6" fmla="*/ 483054 h 1288143"/>
              <a:gd name="connsiteX7" fmla="*/ 563563 w 1542143"/>
              <a:gd name="connsiteY7" fmla="*/ 483054 h 1288143"/>
              <a:gd name="connsiteX8" fmla="*/ 322036 w 1542143"/>
              <a:gd name="connsiteY8" fmla="*/ 724581 h 1288143"/>
              <a:gd name="connsiteX9" fmla="*/ 322036 w 1542143"/>
              <a:gd name="connsiteY9" fmla="*/ 1288143 h 1288143"/>
              <a:gd name="connsiteX10" fmla="*/ 0 w 1542143"/>
              <a:gd name="connsiteY10" fmla="*/ 1288143 h 1288143"/>
              <a:gd name="connsiteX0" fmla="*/ 0 w 1220107"/>
              <a:gd name="connsiteY0" fmla="*/ 1288143 h 1288143"/>
              <a:gd name="connsiteX1" fmla="*/ 0 w 1220107"/>
              <a:gd name="connsiteY1" fmla="*/ 724580 h 1288143"/>
              <a:gd name="connsiteX2" fmla="*/ 563563 w 1220107"/>
              <a:gd name="connsiteY2" fmla="*/ 161017 h 1288143"/>
              <a:gd name="connsiteX3" fmla="*/ 1220107 w 1220107"/>
              <a:gd name="connsiteY3" fmla="*/ 161018 h 1288143"/>
              <a:gd name="connsiteX4" fmla="*/ 1220107 w 1220107"/>
              <a:gd name="connsiteY4" fmla="*/ 0 h 1288143"/>
              <a:gd name="connsiteX5" fmla="*/ 1220107 w 1220107"/>
              <a:gd name="connsiteY5" fmla="*/ 483054 h 1288143"/>
              <a:gd name="connsiteX6" fmla="*/ 563563 w 1220107"/>
              <a:gd name="connsiteY6" fmla="*/ 483054 h 1288143"/>
              <a:gd name="connsiteX7" fmla="*/ 322036 w 1220107"/>
              <a:gd name="connsiteY7" fmla="*/ 724581 h 1288143"/>
              <a:gd name="connsiteX8" fmla="*/ 322036 w 1220107"/>
              <a:gd name="connsiteY8" fmla="*/ 1288143 h 1288143"/>
              <a:gd name="connsiteX9" fmla="*/ 0 w 1220107"/>
              <a:gd name="connsiteY9" fmla="*/ 1288143 h 1288143"/>
              <a:gd name="connsiteX0" fmla="*/ 0 w 1220107"/>
              <a:gd name="connsiteY0" fmla="*/ 1127126 h 1127126"/>
              <a:gd name="connsiteX1" fmla="*/ 0 w 1220107"/>
              <a:gd name="connsiteY1" fmla="*/ 563563 h 1127126"/>
              <a:gd name="connsiteX2" fmla="*/ 563563 w 1220107"/>
              <a:gd name="connsiteY2" fmla="*/ 0 h 1127126"/>
              <a:gd name="connsiteX3" fmla="*/ 1220107 w 1220107"/>
              <a:gd name="connsiteY3" fmla="*/ 1 h 1127126"/>
              <a:gd name="connsiteX4" fmla="*/ 1220107 w 1220107"/>
              <a:gd name="connsiteY4" fmla="*/ 322037 h 1127126"/>
              <a:gd name="connsiteX5" fmla="*/ 563563 w 1220107"/>
              <a:gd name="connsiteY5" fmla="*/ 322037 h 1127126"/>
              <a:gd name="connsiteX6" fmla="*/ 322036 w 1220107"/>
              <a:gd name="connsiteY6" fmla="*/ 563564 h 1127126"/>
              <a:gd name="connsiteX7" fmla="*/ 322036 w 1220107"/>
              <a:gd name="connsiteY7" fmla="*/ 1127126 h 1127126"/>
              <a:gd name="connsiteX8" fmla="*/ 0 w 1220107"/>
              <a:gd name="connsiteY8" fmla="*/ 1127126 h 1127126"/>
              <a:gd name="connsiteX0" fmla="*/ 241856 w 1461963"/>
              <a:gd name="connsiteY0" fmla="*/ 1127126 h 1127126"/>
              <a:gd name="connsiteX1" fmla="*/ 0 w 1461963"/>
              <a:gd name="connsiteY1" fmla="*/ 526221 h 1127126"/>
              <a:gd name="connsiteX2" fmla="*/ 805419 w 1461963"/>
              <a:gd name="connsiteY2" fmla="*/ 0 h 1127126"/>
              <a:gd name="connsiteX3" fmla="*/ 1461963 w 1461963"/>
              <a:gd name="connsiteY3" fmla="*/ 1 h 1127126"/>
              <a:gd name="connsiteX4" fmla="*/ 1461963 w 1461963"/>
              <a:gd name="connsiteY4" fmla="*/ 322037 h 1127126"/>
              <a:gd name="connsiteX5" fmla="*/ 805419 w 1461963"/>
              <a:gd name="connsiteY5" fmla="*/ 322037 h 1127126"/>
              <a:gd name="connsiteX6" fmla="*/ 563892 w 1461963"/>
              <a:gd name="connsiteY6" fmla="*/ 563564 h 1127126"/>
              <a:gd name="connsiteX7" fmla="*/ 563892 w 1461963"/>
              <a:gd name="connsiteY7" fmla="*/ 1127126 h 1127126"/>
              <a:gd name="connsiteX8" fmla="*/ 241856 w 1461963"/>
              <a:gd name="connsiteY8" fmla="*/ 1127126 h 1127126"/>
              <a:gd name="connsiteX0" fmla="*/ 0 w 1467723"/>
              <a:gd name="connsiteY0" fmla="*/ 1145797 h 1145797"/>
              <a:gd name="connsiteX1" fmla="*/ 5760 w 1467723"/>
              <a:gd name="connsiteY1" fmla="*/ 526221 h 1145797"/>
              <a:gd name="connsiteX2" fmla="*/ 811179 w 1467723"/>
              <a:gd name="connsiteY2" fmla="*/ 0 h 1145797"/>
              <a:gd name="connsiteX3" fmla="*/ 1467723 w 1467723"/>
              <a:gd name="connsiteY3" fmla="*/ 1 h 1145797"/>
              <a:gd name="connsiteX4" fmla="*/ 1467723 w 1467723"/>
              <a:gd name="connsiteY4" fmla="*/ 322037 h 1145797"/>
              <a:gd name="connsiteX5" fmla="*/ 811179 w 1467723"/>
              <a:gd name="connsiteY5" fmla="*/ 322037 h 1145797"/>
              <a:gd name="connsiteX6" fmla="*/ 569652 w 1467723"/>
              <a:gd name="connsiteY6" fmla="*/ 563564 h 1145797"/>
              <a:gd name="connsiteX7" fmla="*/ 569652 w 1467723"/>
              <a:gd name="connsiteY7" fmla="*/ 1127126 h 1145797"/>
              <a:gd name="connsiteX8" fmla="*/ 0 w 1467723"/>
              <a:gd name="connsiteY8" fmla="*/ 1145797 h 1145797"/>
              <a:gd name="connsiteX0" fmla="*/ 0 w 1467723"/>
              <a:gd name="connsiteY0" fmla="*/ 1369850 h 1369850"/>
              <a:gd name="connsiteX1" fmla="*/ 5760 w 1467723"/>
              <a:gd name="connsiteY1" fmla="*/ 750274 h 1369850"/>
              <a:gd name="connsiteX2" fmla="*/ 834213 w 1467723"/>
              <a:gd name="connsiteY2" fmla="*/ 0 h 1369850"/>
              <a:gd name="connsiteX3" fmla="*/ 1467723 w 1467723"/>
              <a:gd name="connsiteY3" fmla="*/ 224054 h 1369850"/>
              <a:gd name="connsiteX4" fmla="*/ 1467723 w 1467723"/>
              <a:gd name="connsiteY4" fmla="*/ 546090 h 1369850"/>
              <a:gd name="connsiteX5" fmla="*/ 811179 w 1467723"/>
              <a:gd name="connsiteY5" fmla="*/ 546090 h 1369850"/>
              <a:gd name="connsiteX6" fmla="*/ 569652 w 1467723"/>
              <a:gd name="connsiteY6" fmla="*/ 787617 h 1369850"/>
              <a:gd name="connsiteX7" fmla="*/ 569652 w 1467723"/>
              <a:gd name="connsiteY7" fmla="*/ 1351179 h 1369850"/>
              <a:gd name="connsiteX8" fmla="*/ 0 w 1467723"/>
              <a:gd name="connsiteY8" fmla="*/ 1369850 h 1369850"/>
              <a:gd name="connsiteX0" fmla="*/ 0 w 1479240"/>
              <a:gd name="connsiteY0" fmla="*/ 1369850 h 1369850"/>
              <a:gd name="connsiteX1" fmla="*/ 5760 w 1479240"/>
              <a:gd name="connsiteY1" fmla="*/ 750274 h 1369850"/>
              <a:gd name="connsiteX2" fmla="*/ 834213 w 1479240"/>
              <a:gd name="connsiteY2" fmla="*/ 0 h 1369850"/>
              <a:gd name="connsiteX3" fmla="*/ 1479240 w 1479240"/>
              <a:gd name="connsiteY3" fmla="*/ 12449 h 1369850"/>
              <a:gd name="connsiteX4" fmla="*/ 1467723 w 1479240"/>
              <a:gd name="connsiteY4" fmla="*/ 546090 h 1369850"/>
              <a:gd name="connsiteX5" fmla="*/ 811179 w 1479240"/>
              <a:gd name="connsiteY5" fmla="*/ 546090 h 1369850"/>
              <a:gd name="connsiteX6" fmla="*/ 569652 w 1479240"/>
              <a:gd name="connsiteY6" fmla="*/ 787617 h 1369850"/>
              <a:gd name="connsiteX7" fmla="*/ 569652 w 1479240"/>
              <a:gd name="connsiteY7" fmla="*/ 1351179 h 1369850"/>
              <a:gd name="connsiteX8" fmla="*/ 0 w 1479240"/>
              <a:gd name="connsiteY8" fmla="*/ 1369850 h 1369850"/>
              <a:gd name="connsiteX0" fmla="*/ 0 w 1473482"/>
              <a:gd name="connsiteY0" fmla="*/ 1376072 h 1376072"/>
              <a:gd name="connsiteX1" fmla="*/ 5760 w 1473482"/>
              <a:gd name="connsiteY1" fmla="*/ 756496 h 1376072"/>
              <a:gd name="connsiteX2" fmla="*/ 834213 w 1473482"/>
              <a:gd name="connsiteY2" fmla="*/ 6222 h 1376072"/>
              <a:gd name="connsiteX3" fmla="*/ 1473482 w 1473482"/>
              <a:gd name="connsiteY3" fmla="*/ 0 h 1376072"/>
              <a:gd name="connsiteX4" fmla="*/ 1467723 w 1473482"/>
              <a:gd name="connsiteY4" fmla="*/ 552312 h 1376072"/>
              <a:gd name="connsiteX5" fmla="*/ 811179 w 1473482"/>
              <a:gd name="connsiteY5" fmla="*/ 552312 h 1376072"/>
              <a:gd name="connsiteX6" fmla="*/ 569652 w 1473482"/>
              <a:gd name="connsiteY6" fmla="*/ 793839 h 1376072"/>
              <a:gd name="connsiteX7" fmla="*/ 569652 w 1473482"/>
              <a:gd name="connsiteY7" fmla="*/ 1357401 h 1376072"/>
              <a:gd name="connsiteX8" fmla="*/ 0 w 1473482"/>
              <a:gd name="connsiteY8" fmla="*/ 1376072 h 1376072"/>
              <a:gd name="connsiteX0" fmla="*/ 0 w 1473482"/>
              <a:gd name="connsiteY0" fmla="*/ 1376072 h 1376072"/>
              <a:gd name="connsiteX1" fmla="*/ 5760 w 1473482"/>
              <a:gd name="connsiteY1" fmla="*/ 756496 h 1376072"/>
              <a:gd name="connsiteX2" fmla="*/ 834213 w 1473482"/>
              <a:gd name="connsiteY2" fmla="*/ 6222 h 1376072"/>
              <a:gd name="connsiteX3" fmla="*/ 1473482 w 1473482"/>
              <a:gd name="connsiteY3" fmla="*/ 0 h 1376072"/>
              <a:gd name="connsiteX4" fmla="*/ 1467723 w 1473482"/>
              <a:gd name="connsiteY4" fmla="*/ 552312 h 1376072"/>
              <a:gd name="connsiteX5" fmla="*/ 811179 w 1473482"/>
              <a:gd name="connsiteY5" fmla="*/ 552312 h 1376072"/>
              <a:gd name="connsiteX6" fmla="*/ 569652 w 1473482"/>
              <a:gd name="connsiteY6" fmla="*/ 793839 h 1376072"/>
              <a:gd name="connsiteX7" fmla="*/ 569652 w 1473482"/>
              <a:gd name="connsiteY7" fmla="*/ 1357401 h 1376072"/>
              <a:gd name="connsiteX8" fmla="*/ 0 w 1473482"/>
              <a:gd name="connsiteY8" fmla="*/ 1376072 h 1376072"/>
              <a:gd name="connsiteX0" fmla="*/ 0 w 1473482"/>
              <a:gd name="connsiteY0" fmla="*/ 1376072 h 1376072"/>
              <a:gd name="connsiteX1" fmla="*/ 5760 w 1473482"/>
              <a:gd name="connsiteY1" fmla="*/ 756496 h 1376072"/>
              <a:gd name="connsiteX2" fmla="*/ 834213 w 1473482"/>
              <a:gd name="connsiteY2" fmla="*/ 6222 h 1376072"/>
              <a:gd name="connsiteX3" fmla="*/ 1473482 w 1473482"/>
              <a:gd name="connsiteY3" fmla="*/ 0 h 1376072"/>
              <a:gd name="connsiteX4" fmla="*/ 1467723 w 1473482"/>
              <a:gd name="connsiteY4" fmla="*/ 552312 h 1376072"/>
              <a:gd name="connsiteX5" fmla="*/ 811179 w 1473482"/>
              <a:gd name="connsiteY5" fmla="*/ 552312 h 1376072"/>
              <a:gd name="connsiteX6" fmla="*/ 569652 w 1473482"/>
              <a:gd name="connsiteY6" fmla="*/ 793839 h 1376072"/>
              <a:gd name="connsiteX7" fmla="*/ 569652 w 1473482"/>
              <a:gd name="connsiteY7" fmla="*/ 1357401 h 1376072"/>
              <a:gd name="connsiteX8" fmla="*/ 0 w 1473482"/>
              <a:gd name="connsiteY8" fmla="*/ 1376072 h 1376072"/>
              <a:gd name="connsiteX0" fmla="*/ 0 w 1473482"/>
              <a:gd name="connsiteY0" fmla="*/ 1376072 h 1376072"/>
              <a:gd name="connsiteX1" fmla="*/ 5760 w 1473482"/>
              <a:gd name="connsiteY1" fmla="*/ 756496 h 1376072"/>
              <a:gd name="connsiteX2" fmla="*/ 834213 w 1473482"/>
              <a:gd name="connsiteY2" fmla="*/ 6222 h 1376072"/>
              <a:gd name="connsiteX3" fmla="*/ 1473482 w 1473482"/>
              <a:gd name="connsiteY3" fmla="*/ 0 h 1376072"/>
              <a:gd name="connsiteX4" fmla="*/ 1467723 w 1473482"/>
              <a:gd name="connsiteY4" fmla="*/ 552312 h 1376072"/>
              <a:gd name="connsiteX5" fmla="*/ 811179 w 1473482"/>
              <a:gd name="connsiteY5" fmla="*/ 552312 h 1376072"/>
              <a:gd name="connsiteX6" fmla="*/ 569652 w 1473482"/>
              <a:gd name="connsiteY6" fmla="*/ 793839 h 1376072"/>
              <a:gd name="connsiteX7" fmla="*/ 569652 w 1473482"/>
              <a:gd name="connsiteY7" fmla="*/ 1357401 h 1376072"/>
              <a:gd name="connsiteX8" fmla="*/ 0 w 1473482"/>
              <a:gd name="connsiteY8" fmla="*/ 1376072 h 1376072"/>
              <a:gd name="connsiteX0" fmla="*/ 0 w 1473482"/>
              <a:gd name="connsiteY0" fmla="*/ 1351177 h 1357401"/>
              <a:gd name="connsiteX1" fmla="*/ 5760 w 1473482"/>
              <a:gd name="connsiteY1" fmla="*/ 756496 h 1357401"/>
              <a:gd name="connsiteX2" fmla="*/ 834213 w 1473482"/>
              <a:gd name="connsiteY2" fmla="*/ 6222 h 1357401"/>
              <a:gd name="connsiteX3" fmla="*/ 1473482 w 1473482"/>
              <a:gd name="connsiteY3" fmla="*/ 0 h 1357401"/>
              <a:gd name="connsiteX4" fmla="*/ 1467723 w 1473482"/>
              <a:gd name="connsiteY4" fmla="*/ 552312 h 1357401"/>
              <a:gd name="connsiteX5" fmla="*/ 811179 w 1473482"/>
              <a:gd name="connsiteY5" fmla="*/ 552312 h 1357401"/>
              <a:gd name="connsiteX6" fmla="*/ 569652 w 1473482"/>
              <a:gd name="connsiteY6" fmla="*/ 793839 h 1357401"/>
              <a:gd name="connsiteX7" fmla="*/ 569652 w 1473482"/>
              <a:gd name="connsiteY7" fmla="*/ 1357401 h 1357401"/>
              <a:gd name="connsiteX8" fmla="*/ 0 w 1473482"/>
              <a:gd name="connsiteY8" fmla="*/ 1351177 h 1357401"/>
              <a:gd name="connsiteX0" fmla="*/ 0 w 1467724"/>
              <a:gd name="connsiteY0" fmla="*/ 1369848 h 1369848"/>
              <a:gd name="connsiteX1" fmla="*/ 2 w 1467724"/>
              <a:gd name="connsiteY1" fmla="*/ 756496 h 1369848"/>
              <a:gd name="connsiteX2" fmla="*/ 828455 w 1467724"/>
              <a:gd name="connsiteY2" fmla="*/ 6222 h 1369848"/>
              <a:gd name="connsiteX3" fmla="*/ 1467724 w 1467724"/>
              <a:gd name="connsiteY3" fmla="*/ 0 h 1369848"/>
              <a:gd name="connsiteX4" fmla="*/ 1461965 w 1467724"/>
              <a:gd name="connsiteY4" fmla="*/ 552312 h 1369848"/>
              <a:gd name="connsiteX5" fmla="*/ 805421 w 1467724"/>
              <a:gd name="connsiteY5" fmla="*/ 552312 h 1369848"/>
              <a:gd name="connsiteX6" fmla="*/ 563894 w 1467724"/>
              <a:gd name="connsiteY6" fmla="*/ 793839 h 1369848"/>
              <a:gd name="connsiteX7" fmla="*/ 563894 w 1467724"/>
              <a:gd name="connsiteY7" fmla="*/ 1357401 h 1369848"/>
              <a:gd name="connsiteX8" fmla="*/ 0 w 1467724"/>
              <a:gd name="connsiteY8" fmla="*/ 1369848 h 1369848"/>
              <a:gd name="connsiteX0" fmla="*/ 0 w 1467724"/>
              <a:gd name="connsiteY0" fmla="*/ 1369848 h 1369848"/>
              <a:gd name="connsiteX1" fmla="*/ 2 w 1467724"/>
              <a:gd name="connsiteY1" fmla="*/ 756496 h 1369848"/>
              <a:gd name="connsiteX2" fmla="*/ 828455 w 1467724"/>
              <a:gd name="connsiteY2" fmla="*/ 6222 h 1369848"/>
              <a:gd name="connsiteX3" fmla="*/ 1467724 w 1467724"/>
              <a:gd name="connsiteY3" fmla="*/ 0 h 1369848"/>
              <a:gd name="connsiteX4" fmla="*/ 1461965 w 1467724"/>
              <a:gd name="connsiteY4" fmla="*/ 552312 h 1369848"/>
              <a:gd name="connsiteX5" fmla="*/ 805421 w 1467724"/>
              <a:gd name="connsiteY5" fmla="*/ 552312 h 1369848"/>
              <a:gd name="connsiteX6" fmla="*/ 563894 w 1467724"/>
              <a:gd name="connsiteY6" fmla="*/ 793839 h 1369848"/>
              <a:gd name="connsiteX7" fmla="*/ 592686 w 1467724"/>
              <a:gd name="connsiteY7" fmla="*/ 1357401 h 1369848"/>
              <a:gd name="connsiteX8" fmla="*/ 0 w 1467724"/>
              <a:gd name="connsiteY8" fmla="*/ 1369848 h 1369848"/>
              <a:gd name="connsiteX0" fmla="*/ 0 w 1467724"/>
              <a:gd name="connsiteY0" fmla="*/ 1369848 h 1369848"/>
              <a:gd name="connsiteX1" fmla="*/ 2 w 1467724"/>
              <a:gd name="connsiteY1" fmla="*/ 756496 h 1369848"/>
              <a:gd name="connsiteX2" fmla="*/ 828455 w 1467724"/>
              <a:gd name="connsiteY2" fmla="*/ 6222 h 1369848"/>
              <a:gd name="connsiteX3" fmla="*/ 1467724 w 1467724"/>
              <a:gd name="connsiteY3" fmla="*/ 0 h 1369848"/>
              <a:gd name="connsiteX4" fmla="*/ 1461965 w 1467724"/>
              <a:gd name="connsiteY4" fmla="*/ 552312 h 1369848"/>
              <a:gd name="connsiteX5" fmla="*/ 805421 w 1467724"/>
              <a:gd name="connsiteY5" fmla="*/ 552312 h 1369848"/>
              <a:gd name="connsiteX6" fmla="*/ 586928 w 1467724"/>
              <a:gd name="connsiteY6" fmla="*/ 793839 h 1369848"/>
              <a:gd name="connsiteX7" fmla="*/ 592686 w 1467724"/>
              <a:gd name="connsiteY7" fmla="*/ 1357401 h 1369848"/>
              <a:gd name="connsiteX8" fmla="*/ 0 w 1467724"/>
              <a:gd name="connsiteY8" fmla="*/ 1369848 h 136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7724" h="1369848">
                <a:moveTo>
                  <a:pt x="0" y="1369848"/>
                </a:moveTo>
                <a:cubicBezTo>
                  <a:pt x="0" y="1181994"/>
                  <a:pt x="2" y="944350"/>
                  <a:pt x="2" y="756496"/>
                </a:cubicBezTo>
                <a:cubicBezTo>
                  <a:pt x="2" y="445249"/>
                  <a:pt x="114113" y="-18672"/>
                  <a:pt x="828455" y="6222"/>
                </a:cubicBezTo>
                <a:lnTo>
                  <a:pt x="1467724" y="0"/>
                </a:lnTo>
                <a:cubicBezTo>
                  <a:pt x="1465804" y="184104"/>
                  <a:pt x="1463885" y="368208"/>
                  <a:pt x="1461965" y="552312"/>
                </a:cubicBezTo>
                <a:lnTo>
                  <a:pt x="805421" y="552312"/>
                </a:lnTo>
                <a:cubicBezTo>
                  <a:pt x="672029" y="552312"/>
                  <a:pt x="592686" y="542197"/>
                  <a:pt x="586928" y="793839"/>
                </a:cubicBezTo>
                <a:cubicBezTo>
                  <a:pt x="588847" y="981693"/>
                  <a:pt x="590767" y="1169547"/>
                  <a:pt x="592686" y="1357401"/>
                </a:cubicBezTo>
                <a:lnTo>
                  <a:pt x="0" y="1369848"/>
                </a:lnTo>
                <a:close/>
              </a:path>
            </a:pathLst>
          </a:custGeom>
          <a:solidFill>
            <a:srgbClr val="399AD5">
              <a:alpha val="1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6120" y="3170940"/>
            <a:ext cx="1375326" cy="860400"/>
          </a:xfrm>
          <a:prstGeom prst="roundRect">
            <a:avLst/>
          </a:prstGeom>
          <a:solidFill>
            <a:srgbClr val="549AD9"/>
          </a:solidFill>
          <a:ln>
            <a:noFill/>
          </a:ln>
          <a:effectLst/>
        </p:spPr>
        <p:txBody>
          <a:bodyPr wrap="square" bIns="93600" rtlCol="0" anchor="ctr">
            <a:spAutoFit/>
          </a:bodyPr>
          <a:lstStyle/>
          <a:p>
            <a:pPr algn="ctr"/>
            <a:r>
              <a:rPr lang="en-US" sz="1600" kern="1400" spc="10" dirty="0" smtClean="0">
                <a:solidFill>
                  <a:schemeClr val="bg1"/>
                </a:solidFill>
              </a:rPr>
              <a:t>Info</a:t>
            </a:r>
            <a:br>
              <a:rPr lang="en-US" sz="1600" kern="1400" spc="10" dirty="0" smtClean="0">
                <a:solidFill>
                  <a:schemeClr val="bg1"/>
                </a:solidFill>
              </a:rPr>
            </a:br>
            <a:r>
              <a:rPr lang="en-US" sz="1600" kern="1400" spc="10" dirty="0" smtClean="0">
                <a:solidFill>
                  <a:schemeClr val="bg1"/>
                </a:solidFill>
              </a:rPr>
              <a:t>Sessions</a:t>
            </a:r>
            <a:endParaRPr lang="en-US" sz="1600" kern="1400" spc="10" dirty="0">
              <a:solidFill>
                <a:schemeClr val="bg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flipH="1" flipV="1">
            <a:off x="4765067" y="1496703"/>
            <a:ext cx="1876148" cy="3580604"/>
          </a:xfrm>
          <a:custGeom>
            <a:avLst/>
            <a:gdLst>
              <a:gd name="connsiteX0" fmla="*/ 0 w 1542143"/>
              <a:gd name="connsiteY0" fmla="*/ 1288143 h 1288143"/>
              <a:gd name="connsiteX1" fmla="*/ 0 w 1542143"/>
              <a:gd name="connsiteY1" fmla="*/ 724580 h 1288143"/>
              <a:gd name="connsiteX2" fmla="*/ 563563 w 1542143"/>
              <a:gd name="connsiteY2" fmla="*/ 161017 h 1288143"/>
              <a:gd name="connsiteX3" fmla="*/ 1220107 w 1542143"/>
              <a:gd name="connsiteY3" fmla="*/ 161018 h 1288143"/>
              <a:gd name="connsiteX4" fmla="*/ 1220107 w 1542143"/>
              <a:gd name="connsiteY4" fmla="*/ 0 h 1288143"/>
              <a:gd name="connsiteX5" fmla="*/ 1542143 w 1542143"/>
              <a:gd name="connsiteY5" fmla="*/ 322036 h 1288143"/>
              <a:gd name="connsiteX6" fmla="*/ 1220107 w 1542143"/>
              <a:gd name="connsiteY6" fmla="*/ 644072 h 1288143"/>
              <a:gd name="connsiteX7" fmla="*/ 1220107 w 1542143"/>
              <a:gd name="connsiteY7" fmla="*/ 483054 h 1288143"/>
              <a:gd name="connsiteX8" fmla="*/ 563563 w 1542143"/>
              <a:gd name="connsiteY8" fmla="*/ 483054 h 1288143"/>
              <a:gd name="connsiteX9" fmla="*/ 322036 w 1542143"/>
              <a:gd name="connsiteY9" fmla="*/ 724581 h 1288143"/>
              <a:gd name="connsiteX10" fmla="*/ 322036 w 1542143"/>
              <a:gd name="connsiteY10" fmla="*/ 1288143 h 1288143"/>
              <a:gd name="connsiteX11" fmla="*/ 0 w 1542143"/>
              <a:gd name="connsiteY11" fmla="*/ 1288143 h 1288143"/>
              <a:gd name="connsiteX0" fmla="*/ 0 w 1542143"/>
              <a:gd name="connsiteY0" fmla="*/ 1288143 h 1288143"/>
              <a:gd name="connsiteX1" fmla="*/ 0 w 1542143"/>
              <a:gd name="connsiteY1" fmla="*/ 724580 h 1288143"/>
              <a:gd name="connsiteX2" fmla="*/ 563563 w 1542143"/>
              <a:gd name="connsiteY2" fmla="*/ 161017 h 1288143"/>
              <a:gd name="connsiteX3" fmla="*/ 1220107 w 1542143"/>
              <a:gd name="connsiteY3" fmla="*/ 161018 h 1288143"/>
              <a:gd name="connsiteX4" fmla="*/ 1220107 w 1542143"/>
              <a:gd name="connsiteY4" fmla="*/ 0 h 1288143"/>
              <a:gd name="connsiteX5" fmla="*/ 1542143 w 1542143"/>
              <a:gd name="connsiteY5" fmla="*/ 322036 h 1288143"/>
              <a:gd name="connsiteX6" fmla="*/ 1220107 w 1542143"/>
              <a:gd name="connsiteY6" fmla="*/ 483054 h 1288143"/>
              <a:gd name="connsiteX7" fmla="*/ 563563 w 1542143"/>
              <a:gd name="connsiteY7" fmla="*/ 483054 h 1288143"/>
              <a:gd name="connsiteX8" fmla="*/ 322036 w 1542143"/>
              <a:gd name="connsiteY8" fmla="*/ 724581 h 1288143"/>
              <a:gd name="connsiteX9" fmla="*/ 322036 w 1542143"/>
              <a:gd name="connsiteY9" fmla="*/ 1288143 h 1288143"/>
              <a:gd name="connsiteX10" fmla="*/ 0 w 1542143"/>
              <a:gd name="connsiteY10" fmla="*/ 1288143 h 1288143"/>
              <a:gd name="connsiteX0" fmla="*/ 0 w 1220107"/>
              <a:gd name="connsiteY0" fmla="*/ 1288143 h 1288143"/>
              <a:gd name="connsiteX1" fmla="*/ 0 w 1220107"/>
              <a:gd name="connsiteY1" fmla="*/ 724580 h 1288143"/>
              <a:gd name="connsiteX2" fmla="*/ 563563 w 1220107"/>
              <a:gd name="connsiteY2" fmla="*/ 161017 h 1288143"/>
              <a:gd name="connsiteX3" fmla="*/ 1220107 w 1220107"/>
              <a:gd name="connsiteY3" fmla="*/ 161018 h 1288143"/>
              <a:gd name="connsiteX4" fmla="*/ 1220107 w 1220107"/>
              <a:gd name="connsiteY4" fmla="*/ 0 h 1288143"/>
              <a:gd name="connsiteX5" fmla="*/ 1220107 w 1220107"/>
              <a:gd name="connsiteY5" fmla="*/ 483054 h 1288143"/>
              <a:gd name="connsiteX6" fmla="*/ 563563 w 1220107"/>
              <a:gd name="connsiteY6" fmla="*/ 483054 h 1288143"/>
              <a:gd name="connsiteX7" fmla="*/ 322036 w 1220107"/>
              <a:gd name="connsiteY7" fmla="*/ 724581 h 1288143"/>
              <a:gd name="connsiteX8" fmla="*/ 322036 w 1220107"/>
              <a:gd name="connsiteY8" fmla="*/ 1288143 h 1288143"/>
              <a:gd name="connsiteX9" fmla="*/ 0 w 1220107"/>
              <a:gd name="connsiteY9" fmla="*/ 1288143 h 1288143"/>
              <a:gd name="connsiteX0" fmla="*/ 0 w 1220107"/>
              <a:gd name="connsiteY0" fmla="*/ 1127126 h 1127126"/>
              <a:gd name="connsiteX1" fmla="*/ 0 w 1220107"/>
              <a:gd name="connsiteY1" fmla="*/ 563563 h 1127126"/>
              <a:gd name="connsiteX2" fmla="*/ 563563 w 1220107"/>
              <a:gd name="connsiteY2" fmla="*/ 0 h 1127126"/>
              <a:gd name="connsiteX3" fmla="*/ 1220107 w 1220107"/>
              <a:gd name="connsiteY3" fmla="*/ 1 h 1127126"/>
              <a:gd name="connsiteX4" fmla="*/ 1220107 w 1220107"/>
              <a:gd name="connsiteY4" fmla="*/ 322037 h 1127126"/>
              <a:gd name="connsiteX5" fmla="*/ 563563 w 1220107"/>
              <a:gd name="connsiteY5" fmla="*/ 322037 h 1127126"/>
              <a:gd name="connsiteX6" fmla="*/ 322036 w 1220107"/>
              <a:gd name="connsiteY6" fmla="*/ 563564 h 1127126"/>
              <a:gd name="connsiteX7" fmla="*/ 322036 w 1220107"/>
              <a:gd name="connsiteY7" fmla="*/ 1127126 h 1127126"/>
              <a:gd name="connsiteX8" fmla="*/ 0 w 1220107"/>
              <a:gd name="connsiteY8" fmla="*/ 1127126 h 1127126"/>
              <a:gd name="connsiteX0" fmla="*/ 0 w 1220107"/>
              <a:gd name="connsiteY0" fmla="*/ 1717840 h 1717840"/>
              <a:gd name="connsiteX1" fmla="*/ 0 w 1220107"/>
              <a:gd name="connsiteY1" fmla="*/ 563563 h 1717840"/>
              <a:gd name="connsiteX2" fmla="*/ 563563 w 1220107"/>
              <a:gd name="connsiteY2" fmla="*/ 0 h 1717840"/>
              <a:gd name="connsiteX3" fmla="*/ 1220107 w 1220107"/>
              <a:gd name="connsiteY3" fmla="*/ 1 h 1717840"/>
              <a:gd name="connsiteX4" fmla="*/ 1220107 w 1220107"/>
              <a:gd name="connsiteY4" fmla="*/ 322037 h 1717840"/>
              <a:gd name="connsiteX5" fmla="*/ 563563 w 1220107"/>
              <a:gd name="connsiteY5" fmla="*/ 322037 h 1717840"/>
              <a:gd name="connsiteX6" fmla="*/ 322036 w 1220107"/>
              <a:gd name="connsiteY6" fmla="*/ 563564 h 1717840"/>
              <a:gd name="connsiteX7" fmla="*/ 322036 w 1220107"/>
              <a:gd name="connsiteY7" fmla="*/ 1127126 h 1717840"/>
              <a:gd name="connsiteX8" fmla="*/ 0 w 1220107"/>
              <a:gd name="connsiteY8" fmla="*/ 1717840 h 1717840"/>
              <a:gd name="connsiteX0" fmla="*/ 0 w 1220107"/>
              <a:gd name="connsiteY0" fmla="*/ 1717840 h 1717840"/>
              <a:gd name="connsiteX1" fmla="*/ 0 w 1220107"/>
              <a:gd name="connsiteY1" fmla="*/ 563563 h 1717840"/>
              <a:gd name="connsiteX2" fmla="*/ 563563 w 1220107"/>
              <a:gd name="connsiteY2" fmla="*/ 0 h 1717840"/>
              <a:gd name="connsiteX3" fmla="*/ 1220107 w 1220107"/>
              <a:gd name="connsiteY3" fmla="*/ 1 h 1717840"/>
              <a:gd name="connsiteX4" fmla="*/ 1220107 w 1220107"/>
              <a:gd name="connsiteY4" fmla="*/ 322037 h 1717840"/>
              <a:gd name="connsiteX5" fmla="*/ 563563 w 1220107"/>
              <a:gd name="connsiteY5" fmla="*/ 322037 h 1717840"/>
              <a:gd name="connsiteX6" fmla="*/ 322036 w 1220107"/>
              <a:gd name="connsiteY6" fmla="*/ 563564 h 1717840"/>
              <a:gd name="connsiteX7" fmla="*/ 322036 w 1220107"/>
              <a:gd name="connsiteY7" fmla="*/ 1717839 h 1717840"/>
              <a:gd name="connsiteX8" fmla="*/ 0 w 1220107"/>
              <a:gd name="connsiteY8" fmla="*/ 1717840 h 1717840"/>
              <a:gd name="connsiteX0" fmla="*/ 0 w 1220107"/>
              <a:gd name="connsiteY0" fmla="*/ 1874317 h 1874317"/>
              <a:gd name="connsiteX1" fmla="*/ 0 w 1220107"/>
              <a:gd name="connsiteY1" fmla="*/ 563563 h 1874317"/>
              <a:gd name="connsiteX2" fmla="*/ 563563 w 1220107"/>
              <a:gd name="connsiteY2" fmla="*/ 0 h 1874317"/>
              <a:gd name="connsiteX3" fmla="*/ 1220107 w 1220107"/>
              <a:gd name="connsiteY3" fmla="*/ 1 h 1874317"/>
              <a:gd name="connsiteX4" fmla="*/ 1220107 w 1220107"/>
              <a:gd name="connsiteY4" fmla="*/ 322037 h 1874317"/>
              <a:gd name="connsiteX5" fmla="*/ 563563 w 1220107"/>
              <a:gd name="connsiteY5" fmla="*/ 322037 h 1874317"/>
              <a:gd name="connsiteX6" fmla="*/ 322036 w 1220107"/>
              <a:gd name="connsiteY6" fmla="*/ 563564 h 1874317"/>
              <a:gd name="connsiteX7" fmla="*/ 322036 w 1220107"/>
              <a:gd name="connsiteY7" fmla="*/ 1717839 h 1874317"/>
              <a:gd name="connsiteX8" fmla="*/ 0 w 1220107"/>
              <a:gd name="connsiteY8" fmla="*/ 1874317 h 1874317"/>
              <a:gd name="connsiteX0" fmla="*/ 0 w 1220107"/>
              <a:gd name="connsiteY0" fmla="*/ 1874317 h 1874317"/>
              <a:gd name="connsiteX1" fmla="*/ 0 w 1220107"/>
              <a:gd name="connsiteY1" fmla="*/ 563563 h 1874317"/>
              <a:gd name="connsiteX2" fmla="*/ 563563 w 1220107"/>
              <a:gd name="connsiteY2" fmla="*/ 0 h 1874317"/>
              <a:gd name="connsiteX3" fmla="*/ 1220107 w 1220107"/>
              <a:gd name="connsiteY3" fmla="*/ 1 h 1874317"/>
              <a:gd name="connsiteX4" fmla="*/ 1220107 w 1220107"/>
              <a:gd name="connsiteY4" fmla="*/ 322037 h 1874317"/>
              <a:gd name="connsiteX5" fmla="*/ 563563 w 1220107"/>
              <a:gd name="connsiteY5" fmla="*/ 322037 h 1874317"/>
              <a:gd name="connsiteX6" fmla="*/ 322036 w 1220107"/>
              <a:gd name="connsiteY6" fmla="*/ 563564 h 1874317"/>
              <a:gd name="connsiteX7" fmla="*/ 322036 w 1220107"/>
              <a:gd name="connsiteY7" fmla="*/ 1855349 h 1874317"/>
              <a:gd name="connsiteX8" fmla="*/ 0 w 1220107"/>
              <a:gd name="connsiteY8" fmla="*/ 1874317 h 1874317"/>
              <a:gd name="connsiteX0" fmla="*/ 132446 w 1352553"/>
              <a:gd name="connsiteY0" fmla="*/ 1874317 h 1874317"/>
              <a:gd name="connsiteX1" fmla="*/ 0 w 1352553"/>
              <a:gd name="connsiteY1" fmla="*/ 544892 h 1874317"/>
              <a:gd name="connsiteX2" fmla="*/ 696009 w 1352553"/>
              <a:gd name="connsiteY2" fmla="*/ 0 h 1874317"/>
              <a:gd name="connsiteX3" fmla="*/ 1352553 w 1352553"/>
              <a:gd name="connsiteY3" fmla="*/ 1 h 1874317"/>
              <a:gd name="connsiteX4" fmla="*/ 1352553 w 1352553"/>
              <a:gd name="connsiteY4" fmla="*/ 322037 h 1874317"/>
              <a:gd name="connsiteX5" fmla="*/ 696009 w 1352553"/>
              <a:gd name="connsiteY5" fmla="*/ 322037 h 1874317"/>
              <a:gd name="connsiteX6" fmla="*/ 454482 w 1352553"/>
              <a:gd name="connsiteY6" fmla="*/ 563564 h 1874317"/>
              <a:gd name="connsiteX7" fmla="*/ 454482 w 1352553"/>
              <a:gd name="connsiteY7" fmla="*/ 1855349 h 1874317"/>
              <a:gd name="connsiteX8" fmla="*/ 132446 w 1352553"/>
              <a:gd name="connsiteY8" fmla="*/ 1874317 h 1874317"/>
              <a:gd name="connsiteX0" fmla="*/ 0 w 1358310"/>
              <a:gd name="connsiteY0" fmla="*/ 1855646 h 1855646"/>
              <a:gd name="connsiteX1" fmla="*/ 5757 w 1358310"/>
              <a:gd name="connsiteY1" fmla="*/ 544892 h 1855646"/>
              <a:gd name="connsiteX2" fmla="*/ 701766 w 1358310"/>
              <a:gd name="connsiteY2" fmla="*/ 0 h 1855646"/>
              <a:gd name="connsiteX3" fmla="*/ 1358310 w 1358310"/>
              <a:gd name="connsiteY3" fmla="*/ 1 h 1855646"/>
              <a:gd name="connsiteX4" fmla="*/ 1358310 w 1358310"/>
              <a:gd name="connsiteY4" fmla="*/ 322037 h 1855646"/>
              <a:gd name="connsiteX5" fmla="*/ 701766 w 1358310"/>
              <a:gd name="connsiteY5" fmla="*/ 322037 h 1855646"/>
              <a:gd name="connsiteX6" fmla="*/ 460239 w 1358310"/>
              <a:gd name="connsiteY6" fmla="*/ 563564 h 1855646"/>
              <a:gd name="connsiteX7" fmla="*/ 460239 w 1358310"/>
              <a:gd name="connsiteY7" fmla="*/ 1855349 h 1855646"/>
              <a:gd name="connsiteX8" fmla="*/ 0 w 1358310"/>
              <a:gd name="connsiteY8" fmla="*/ 1855646 h 1855646"/>
              <a:gd name="connsiteX0" fmla="*/ 5761 w 1352553"/>
              <a:gd name="connsiteY0" fmla="*/ 1855646 h 1855646"/>
              <a:gd name="connsiteX1" fmla="*/ 0 w 1352553"/>
              <a:gd name="connsiteY1" fmla="*/ 544892 h 1855646"/>
              <a:gd name="connsiteX2" fmla="*/ 696009 w 1352553"/>
              <a:gd name="connsiteY2" fmla="*/ 0 h 1855646"/>
              <a:gd name="connsiteX3" fmla="*/ 1352553 w 1352553"/>
              <a:gd name="connsiteY3" fmla="*/ 1 h 1855646"/>
              <a:gd name="connsiteX4" fmla="*/ 1352553 w 1352553"/>
              <a:gd name="connsiteY4" fmla="*/ 322037 h 1855646"/>
              <a:gd name="connsiteX5" fmla="*/ 696009 w 1352553"/>
              <a:gd name="connsiteY5" fmla="*/ 322037 h 1855646"/>
              <a:gd name="connsiteX6" fmla="*/ 454482 w 1352553"/>
              <a:gd name="connsiteY6" fmla="*/ 563564 h 1855646"/>
              <a:gd name="connsiteX7" fmla="*/ 454482 w 1352553"/>
              <a:gd name="connsiteY7" fmla="*/ 1855349 h 1855646"/>
              <a:gd name="connsiteX8" fmla="*/ 5761 w 1352553"/>
              <a:gd name="connsiteY8" fmla="*/ 1855646 h 1855646"/>
              <a:gd name="connsiteX0" fmla="*/ 5761 w 1352553"/>
              <a:gd name="connsiteY0" fmla="*/ 1973895 h 1973895"/>
              <a:gd name="connsiteX1" fmla="*/ 0 w 1352553"/>
              <a:gd name="connsiteY1" fmla="*/ 663141 h 1973895"/>
              <a:gd name="connsiteX2" fmla="*/ 696009 w 1352553"/>
              <a:gd name="connsiteY2" fmla="*/ 118249 h 1973895"/>
              <a:gd name="connsiteX3" fmla="*/ 1352553 w 1352553"/>
              <a:gd name="connsiteY3" fmla="*/ 0 h 1973895"/>
              <a:gd name="connsiteX4" fmla="*/ 1352553 w 1352553"/>
              <a:gd name="connsiteY4" fmla="*/ 440286 h 1973895"/>
              <a:gd name="connsiteX5" fmla="*/ 696009 w 1352553"/>
              <a:gd name="connsiteY5" fmla="*/ 440286 h 1973895"/>
              <a:gd name="connsiteX6" fmla="*/ 454482 w 1352553"/>
              <a:gd name="connsiteY6" fmla="*/ 681813 h 1973895"/>
              <a:gd name="connsiteX7" fmla="*/ 454482 w 1352553"/>
              <a:gd name="connsiteY7" fmla="*/ 1973598 h 1973895"/>
              <a:gd name="connsiteX8" fmla="*/ 5761 w 1352553"/>
              <a:gd name="connsiteY8" fmla="*/ 1973895 h 1973895"/>
              <a:gd name="connsiteX0" fmla="*/ 5761 w 1352553"/>
              <a:gd name="connsiteY0" fmla="*/ 1992567 h 1992567"/>
              <a:gd name="connsiteX1" fmla="*/ 0 w 1352553"/>
              <a:gd name="connsiteY1" fmla="*/ 681813 h 1992567"/>
              <a:gd name="connsiteX2" fmla="*/ 678734 w 1352553"/>
              <a:gd name="connsiteY2" fmla="*/ 0 h 1992567"/>
              <a:gd name="connsiteX3" fmla="*/ 1352553 w 1352553"/>
              <a:gd name="connsiteY3" fmla="*/ 18672 h 1992567"/>
              <a:gd name="connsiteX4" fmla="*/ 1352553 w 1352553"/>
              <a:gd name="connsiteY4" fmla="*/ 458958 h 1992567"/>
              <a:gd name="connsiteX5" fmla="*/ 696009 w 1352553"/>
              <a:gd name="connsiteY5" fmla="*/ 458958 h 1992567"/>
              <a:gd name="connsiteX6" fmla="*/ 454482 w 1352553"/>
              <a:gd name="connsiteY6" fmla="*/ 700485 h 1992567"/>
              <a:gd name="connsiteX7" fmla="*/ 454482 w 1352553"/>
              <a:gd name="connsiteY7" fmla="*/ 1992270 h 1992567"/>
              <a:gd name="connsiteX8" fmla="*/ 5761 w 1352553"/>
              <a:gd name="connsiteY8" fmla="*/ 1992567 h 1992567"/>
              <a:gd name="connsiteX0" fmla="*/ 5761 w 1352553"/>
              <a:gd name="connsiteY0" fmla="*/ 1992643 h 1992643"/>
              <a:gd name="connsiteX1" fmla="*/ 0 w 1352553"/>
              <a:gd name="connsiteY1" fmla="*/ 681889 h 1992643"/>
              <a:gd name="connsiteX2" fmla="*/ 678734 w 1352553"/>
              <a:gd name="connsiteY2" fmla="*/ 76 h 1992643"/>
              <a:gd name="connsiteX3" fmla="*/ 1352553 w 1352553"/>
              <a:gd name="connsiteY3" fmla="*/ 18748 h 1992643"/>
              <a:gd name="connsiteX4" fmla="*/ 1352553 w 1352553"/>
              <a:gd name="connsiteY4" fmla="*/ 459034 h 1992643"/>
              <a:gd name="connsiteX5" fmla="*/ 696009 w 1352553"/>
              <a:gd name="connsiteY5" fmla="*/ 459034 h 1992643"/>
              <a:gd name="connsiteX6" fmla="*/ 454482 w 1352553"/>
              <a:gd name="connsiteY6" fmla="*/ 700561 h 1992643"/>
              <a:gd name="connsiteX7" fmla="*/ 454482 w 1352553"/>
              <a:gd name="connsiteY7" fmla="*/ 1992346 h 1992643"/>
              <a:gd name="connsiteX8" fmla="*/ 5761 w 1352553"/>
              <a:gd name="connsiteY8" fmla="*/ 1992643 h 199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553" h="1992643">
                <a:moveTo>
                  <a:pt x="5761" y="1992643"/>
                </a:moveTo>
                <a:cubicBezTo>
                  <a:pt x="5761" y="1555725"/>
                  <a:pt x="0" y="1118807"/>
                  <a:pt x="0" y="681889"/>
                </a:cubicBezTo>
                <a:cubicBezTo>
                  <a:pt x="0" y="370642"/>
                  <a:pt x="223524" y="-6148"/>
                  <a:pt x="678734" y="76"/>
                </a:cubicBezTo>
                <a:lnTo>
                  <a:pt x="1352553" y="18748"/>
                </a:lnTo>
                <a:lnTo>
                  <a:pt x="1352553" y="459034"/>
                </a:lnTo>
                <a:lnTo>
                  <a:pt x="696009" y="459034"/>
                </a:lnTo>
                <a:cubicBezTo>
                  <a:pt x="562617" y="459034"/>
                  <a:pt x="454482" y="567169"/>
                  <a:pt x="454482" y="700561"/>
                </a:cubicBezTo>
                <a:lnTo>
                  <a:pt x="454482" y="1992346"/>
                </a:lnTo>
                <a:lnTo>
                  <a:pt x="5761" y="1992643"/>
                </a:lnTo>
                <a:close/>
              </a:path>
            </a:pathLst>
          </a:custGeom>
          <a:solidFill>
            <a:srgbClr val="FF0000">
              <a:alpha val="1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Bent Arrow 13"/>
          <p:cNvSpPr/>
          <p:nvPr/>
        </p:nvSpPr>
        <p:spPr>
          <a:xfrm flipH="1" flipV="1">
            <a:off x="5323327" y="1207726"/>
            <a:ext cx="3194320" cy="4888415"/>
          </a:xfrm>
          <a:custGeom>
            <a:avLst/>
            <a:gdLst>
              <a:gd name="connsiteX0" fmla="*/ 0 w 1542143"/>
              <a:gd name="connsiteY0" fmla="*/ 1288143 h 1288143"/>
              <a:gd name="connsiteX1" fmla="*/ 0 w 1542143"/>
              <a:gd name="connsiteY1" fmla="*/ 724580 h 1288143"/>
              <a:gd name="connsiteX2" fmla="*/ 563563 w 1542143"/>
              <a:gd name="connsiteY2" fmla="*/ 161017 h 1288143"/>
              <a:gd name="connsiteX3" fmla="*/ 1220107 w 1542143"/>
              <a:gd name="connsiteY3" fmla="*/ 161018 h 1288143"/>
              <a:gd name="connsiteX4" fmla="*/ 1220107 w 1542143"/>
              <a:gd name="connsiteY4" fmla="*/ 0 h 1288143"/>
              <a:gd name="connsiteX5" fmla="*/ 1542143 w 1542143"/>
              <a:gd name="connsiteY5" fmla="*/ 322036 h 1288143"/>
              <a:gd name="connsiteX6" fmla="*/ 1220107 w 1542143"/>
              <a:gd name="connsiteY6" fmla="*/ 644072 h 1288143"/>
              <a:gd name="connsiteX7" fmla="*/ 1220107 w 1542143"/>
              <a:gd name="connsiteY7" fmla="*/ 483054 h 1288143"/>
              <a:gd name="connsiteX8" fmla="*/ 563563 w 1542143"/>
              <a:gd name="connsiteY8" fmla="*/ 483054 h 1288143"/>
              <a:gd name="connsiteX9" fmla="*/ 322036 w 1542143"/>
              <a:gd name="connsiteY9" fmla="*/ 724581 h 1288143"/>
              <a:gd name="connsiteX10" fmla="*/ 322036 w 1542143"/>
              <a:gd name="connsiteY10" fmla="*/ 1288143 h 1288143"/>
              <a:gd name="connsiteX11" fmla="*/ 0 w 1542143"/>
              <a:gd name="connsiteY11" fmla="*/ 1288143 h 1288143"/>
              <a:gd name="connsiteX0" fmla="*/ 0 w 1542143"/>
              <a:gd name="connsiteY0" fmla="*/ 1288143 h 1288143"/>
              <a:gd name="connsiteX1" fmla="*/ 0 w 1542143"/>
              <a:gd name="connsiteY1" fmla="*/ 724580 h 1288143"/>
              <a:gd name="connsiteX2" fmla="*/ 563563 w 1542143"/>
              <a:gd name="connsiteY2" fmla="*/ 161017 h 1288143"/>
              <a:gd name="connsiteX3" fmla="*/ 1220107 w 1542143"/>
              <a:gd name="connsiteY3" fmla="*/ 161018 h 1288143"/>
              <a:gd name="connsiteX4" fmla="*/ 1220107 w 1542143"/>
              <a:gd name="connsiteY4" fmla="*/ 0 h 1288143"/>
              <a:gd name="connsiteX5" fmla="*/ 1542143 w 1542143"/>
              <a:gd name="connsiteY5" fmla="*/ 322036 h 1288143"/>
              <a:gd name="connsiteX6" fmla="*/ 1220107 w 1542143"/>
              <a:gd name="connsiteY6" fmla="*/ 483054 h 1288143"/>
              <a:gd name="connsiteX7" fmla="*/ 563563 w 1542143"/>
              <a:gd name="connsiteY7" fmla="*/ 483054 h 1288143"/>
              <a:gd name="connsiteX8" fmla="*/ 322036 w 1542143"/>
              <a:gd name="connsiteY8" fmla="*/ 724581 h 1288143"/>
              <a:gd name="connsiteX9" fmla="*/ 322036 w 1542143"/>
              <a:gd name="connsiteY9" fmla="*/ 1288143 h 1288143"/>
              <a:gd name="connsiteX10" fmla="*/ 0 w 1542143"/>
              <a:gd name="connsiteY10" fmla="*/ 1288143 h 1288143"/>
              <a:gd name="connsiteX0" fmla="*/ 0 w 1220107"/>
              <a:gd name="connsiteY0" fmla="*/ 1288143 h 1288143"/>
              <a:gd name="connsiteX1" fmla="*/ 0 w 1220107"/>
              <a:gd name="connsiteY1" fmla="*/ 724580 h 1288143"/>
              <a:gd name="connsiteX2" fmla="*/ 563563 w 1220107"/>
              <a:gd name="connsiteY2" fmla="*/ 161017 h 1288143"/>
              <a:gd name="connsiteX3" fmla="*/ 1220107 w 1220107"/>
              <a:gd name="connsiteY3" fmla="*/ 161018 h 1288143"/>
              <a:gd name="connsiteX4" fmla="*/ 1220107 w 1220107"/>
              <a:gd name="connsiteY4" fmla="*/ 0 h 1288143"/>
              <a:gd name="connsiteX5" fmla="*/ 1220107 w 1220107"/>
              <a:gd name="connsiteY5" fmla="*/ 483054 h 1288143"/>
              <a:gd name="connsiteX6" fmla="*/ 563563 w 1220107"/>
              <a:gd name="connsiteY6" fmla="*/ 483054 h 1288143"/>
              <a:gd name="connsiteX7" fmla="*/ 322036 w 1220107"/>
              <a:gd name="connsiteY7" fmla="*/ 724581 h 1288143"/>
              <a:gd name="connsiteX8" fmla="*/ 322036 w 1220107"/>
              <a:gd name="connsiteY8" fmla="*/ 1288143 h 1288143"/>
              <a:gd name="connsiteX9" fmla="*/ 0 w 1220107"/>
              <a:gd name="connsiteY9" fmla="*/ 1288143 h 1288143"/>
              <a:gd name="connsiteX0" fmla="*/ 0 w 1220107"/>
              <a:gd name="connsiteY0" fmla="*/ 1127126 h 1127126"/>
              <a:gd name="connsiteX1" fmla="*/ 0 w 1220107"/>
              <a:gd name="connsiteY1" fmla="*/ 563563 h 1127126"/>
              <a:gd name="connsiteX2" fmla="*/ 563563 w 1220107"/>
              <a:gd name="connsiteY2" fmla="*/ 0 h 1127126"/>
              <a:gd name="connsiteX3" fmla="*/ 1220107 w 1220107"/>
              <a:gd name="connsiteY3" fmla="*/ 1 h 1127126"/>
              <a:gd name="connsiteX4" fmla="*/ 1220107 w 1220107"/>
              <a:gd name="connsiteY4" fmla="*/ 322037 h 1127126"/>
              <a:gd name="connsiteX5" fmla="*/ 563563 w 1220107"/>
              <a:gd name="connsiteY5" fmla="*/ 322037 h 1127126"/>
              <a:gd name="connsiteX6" fmla="*/ 322036 w 1220107"/>
              <a:gd name="connsiteY6" fmla="*/ 563564 h 1127126"/>
              <a:gd name="connsiteX7" fmla="*/ 322036 w 1220107"/>
              <a:gd name="connsiteY7" fmla="*/ 1127126 h 1127126"/>
              <a:gd name="connsiteX8" fmla="*/ 0 w 1220107"/>
              <a:gd name="connsiteY8" fmla="*/ 1127126 h 1127126"/>
              <a:gd name="connsiteX0" fmla="*/ 0 w 1232202"/>
              <a:gd name="connsiteY0" fmla="*/ 3116793 h 3116793"/>
              <a:gd name="connsiteX1" fmla="*/ 12095 w 1232202"/>
              <a:gd name="connsiteY1" fmla="*/ 563563 h 3116793"/>
              <a:gd name="connsiteX2" fmla="*/ 575658 w 1232202"/>
              <a:gd name="connsiteY2" fmla="*/ 0 h 3116793"/>
              <a:gd name="connsiteX3" fmla="*/ 1232202 w 1232202"/>
              <a:gd name="connsiteY3" fmla="*/ 1 h 3116793"/>
              <a:gd name="connsiteX4" fmla="*/ 1232202 w 1232202"/>
              <a:gd name="connsiteY4" fmla="*/ 322037 h 3116793"/>
              <a:gd name="connsiteX5" fmla="*/ 575658 w 1232202"/>
              <a:gd name="connsiteY5" fmla="*/ 322037 h 3116793"/>
              <a:gd name="connsiteX6" fmla="*/ 334131 w 1232202"/>
              <a:gd name="connsiteY6" fmla="*/ 563564 h 3116793"/>
              <a:gd name="connsiteX7" fmla="*/ 334131 w 1232202"/>
              <a:gd name="connsiteY7" fmla="*/ 1127126 h 3116793"/>
              <a:gd name="connsiteX8" fmla="*/ 0 w 1232202"/>
              <a:gd name="connsiteY8" fmla="*/ 3116793 h 3116793"/>
              <a:gd name="connsiteX0" fmla="*/ 0 w 1232202"/>
              <a:gd name="connsiteY0" fmla="*/ 3116793 h 3122840"/>
              <a:gd name="connsiteX1" fmla="*/ 12095 w 1232202"/>
              <a:gd name="connsiteY1" fmla="*/ 563563 h 3122840"/>
              <a:gd name="connsiteX2" fmla="*/ 575658 w 1232202"/>
              <a:gd name="connsiteY2" fmla="*/ 0 h 3122840"/>
              <a:gd name="connsiteX3" fmla="*/ 1232202 w 1232202"/>
              <a:gd name="connsiteY3" fmla="*/ 1 h 3122840"/>
              <a:gd name="connsiteX4" fmla="*/ 1232202 w 1232202"/>
              <a:gd name="connsiteY4" fmla="*/ 322037 h 3122840"/>
              <a:gd name="connsiteX5" fmla="*/ 575658 w 1232202"/>
              <a:gd name="connsiteY5" fmla="*/ 322037 h 3122840"/>
              <a:gd name="connsiteX6" fmla="*/ 334131 w 1232202"/>
              <a:gd name="connsiteY6" fmla="*/ 563564 h 3122840"/>
              <a:gd name="connsiteX7" fmla="*/ 334131 w 1232202"/>
              <a:gd name="connsiteY7" fmla="*/ 3122840 h 3122840"/>
              <a:gd name="connsiteX8" fmla="*/ 0 w 1232202"/>
              <a:gd name="connsiteY8" fmla="*/ 3116793 h 3122840"/>
              <a:gd name="connsiteX0" fmla="*/ 6781 w 1220840"/>
              <a:gd name="connsiteY0" fmla="*/ 3122841 h 3122841"/>
              <a:gd name="connsiteX1" fmla="*/ 733 w 1220840"/>
              <a:gd name="connsiteY1" fmla="*/ 563563 h 3122841"/>
              <a:gd name="connsiteX2" fmla="*/ 564296 w 1220840"/>
              <a:gd name="connsiteY2" fmla="*/ 0 h 3122841"/>
              <a:gd name="connsiteX3" fmla="*/ 1220840 w 1220840"/>
              <a:gd name="connsiteY3" fmla="*/ 1 h 3122841"/>
              <a:gd name="connsiteX4" fmla="*/ 1220840 w 1220840"/>
              <a:gd name="connsiteY4" fmla="*/ 322037 h 3122841"/>
              <a:gd name="connsiteX5" fmla="*/ 564296 w 1220840"/>
              <a:gd name="connsiteY5" fmla="*/ 322037 h 3122841"/>
              <a:gd name="connsiteX6" fmla="*/ 322769 w 1220840"/>
              <a:gd name="connsiteY6" fmla="*/ 563564 h 3122841"/>
              <a:gd name="connsiteX7" fmla="*/ 322769 w 1220840"/>
              <a:gd name="connsiteY7" fmla="*/ 3122840 h 3122841"/>
              <a:gd name="connsiteX8" fmla="*/ 6781 w 1220840"/>
              <a:gd name="connsiteY8" fmla="*/ 3122841 h 3122841"/>
              <a:gd name="connsiteX0" fmla="*/ 6781 w 2388030"/>
              <a:gd name="connsiteY0" fmla="*/ 3122841 h 3122841"/>
              <a:gd name="connsiteX1" fmla="*/ 733 w 2388030"/>
              <a:gd name="connsiteY1" fmla="*/ 563563 h 3122841"/>
              <a:gd name="connsiteX2" fmla="*/ 564296 w 2388030"/>
              <a:gd name="connsiteY2" fmla="*/ 0 h 3122841"/>
              <a:gd name="connsiteX3" fmla="*/ 1220840 w 2388030"/>
              <a:gd name="connsiteY3" fmla="*/ 1 h 3122841"/>
              <a:gd name="connsiteX4" fmla="*/ 2388030 w 2388030"/>
              <a:gd name="connsiteY4" fmla="*/ 364370 h 3122841"/>
              <a:gd name="connsiteX5" fmla="*/ 564296 w 2388030"/>
              <a:gd name="connsiteY5" fmla="*/ 322037 h 3122841"/>
              <a:gd name="connsiteX6" fmla="*/ 322769 w 2388030"/>
              <a:gd name="connsiteY6" fmla="*/ 563564 h 3122841"/>
              <a:gd name="connsiteX7" fmla="*/ 322769 w 2388030"/>
              <a:gd name="connsiteY7" fmla="*/ 3122840 h 3122841"/>
              <a:gd name="connsiteX8" fmla="*/ 6781 w 2388030"/>
              <a:gd name="connsiteY8" fmla="*/ 3122841 h 3122841"/>
              <a:gd name="connsiteX0" fmla="*/ 6781 w 2394078"/>
              <a:gd name="connsiteY0" fmla="*/ 3122841 h 3122841"/>
              <a:gd name="connsiteX1" fmla="*/ 733 w 2394078"/>
              <a:gd name="connsiteY1" fmla="*/ 563563 h 3122841"/>
              <a:gd name="connsiteX2" fmla="*/ 564296 w 2394078"/>
              <a:gd name="connsiteY2" fmla="*/ 0 h 3122841"/>
              <a:gd name="connsiteX3" fmla="*/ 2394078 w 2394078"/>
              <a:gd name="connsiteY3" fmla="*/ 12096 h 3122841"/>
              <a:gd name="connsiteX4" fmla="*/ 2388030 w 2394078"/>
              <a:gd name="connsiteY4" fmla="*/ 364370 h 3122841"/>
              <a:gd name="connsiteX5" fmla="*/ 564296 w 2394078"/>
              <a:gd name="connsiteY5" fmla="*/ 322037 h 3122841"/>
              <a:gd name="connsiteX6" fmla="*/ 322769 w 2394078"/>
              <a:gd name="connsiteY6" fmla="*/ 563564 h 3122841"/>
              <a:gd name="connsiteX7" fmla="*/ 322769 w 2394078"/>
              <a:gd name="connsiteY7" fmla="*/ 3122840 h 3122841"/>
              <a:gd name="connsiteX8" fmla="*/ 6781 w 2394078"/>
              <a:gd name="connsiteY8" fmla="*/ 3122841 h 3122841"/>
              <a:gd name="connsiteX0" fmla="*/ 6781 w 2394078"/>
              <a:gd name="connsiteY0" fmla="*/ 3122841 h 3122841"/>
              <a:gd name="connsiteX1" fmla="*/ 733 w 2394078"/>
              <a:gd name="connsiteY1" fmla="*/ 563563 h 3122841"/>
              <a:gd name="connsiteX2" fmla="*/ 564296 w 2394078"/>
              <a:gd name="connsiteY2" fmla="*/ 0 h 3122841"/>
              <a:gd name="connsiteX3" fmla="*/ 2394078 w 2394078"/>
              <a:gd name="connsiteY3" fmla="*/ 12096 h 3122841"/>
              <a:gd name="connsiteX4" fmla="*/ 2394078 w 2394078"/>
              <a:gd name="connsiteY4" fmla="*/ 322037 h 3122841"/>
              <a:gd name="connsiteX5" fmla="*/ 564296 w 2394078"/>
              <a:gd name="connsiteY5" fmla="*/ 322037 h 3122841"/>
              <a:gd name="connsiteX6" fmla="*/ 322769 w 2394078"/>
              <a:gd name="connsiteY6" fmla="*/ 563564 h 3122841"/>
              <a:gd name="connsiteX7" fmla="*/ 322769 w 2394078"/>
              <a:gd name="connsiteY7" fmla="*/ 3122840 h 3122841"/>
              <a:gd name="connsiteX8" fmla="*/ 6781 w 2394078"/>
              <a:gd name="connsiteY8" fmla="*/ 3122841 h 3122841"/>
              <a:gd name="connsiteX0" fmla="*/ 2662 w 2394345"/>
              <a:gd name="connsiteY0" fmla="*/ 2596511 h 3122840"/>
              <a:gd name="connsiteX1" fmla="*/ 1000 w 2394345"/>
              <a:gd name="connsiteY1" fmla="*/ 563563 h 3122840"/>
              <a:gd name="connsiteX2" fmla="*/ 564563 w 2394345"/>
              <a:gd name="connsiteY2" fmla="*/ 0 h 3122840"/>
              <a:gd name="connsiteX3" fmla="*/ 2394345 w 2394345"/>
              <a:gd name="connsiteY3" fmla="*/ 12096 h 3122840"/>
              <a:gd name="connsiteX4" fmla="*/ 2394345 w 2394345"/>
              <a:gd name="connsiteY4" fmla="*/ 322037 h 3122840"/>
              <a:gd name="connsiteX5" fmla="*/ 564563 w 2394345"/>
              <a:gd name="connsiteY5" fmla="*/ 322037 h 3122840"/>
              <a:gd name="connsiteX6" fmla="*/ 323036 w 2394345"/>
              <a:gd name="connsiteY6" fmla="*/ 563564 h 3122840"/>
              <a:gd name="connsiteX7" fmla="*/ 323036 w 2394345"/>
              <a:gd name="connsiteY7" fmla="*/ 3122840 h 3122840"/>
              <a:gd name="connsiteX8" fmla="*/ 2662 w 2394345"/>
              <a:gd name="connsiteY8" fmla="*/ 2596511 h 3122840"/>
              <a:gd name="connsiteX0" fmla="*/ 2662 w 2394345"/>
              <a:gd name="connsiteY0" fmla="*/ 2596511 h 2596511"/>
              <a:gd name="connsiteX1" fmla="*/ 1000 w 2394345"/>
              <a:gd name="connsiteY1" fmla="*/ 563563 h 2596511"/>
              <a:gd name="connsiteX2" fmla="*/ 564563 w 2394345"/>
              <a:gd name="connsiteY2" fmla="*/ 0 h 2596511"/>
              <a:gd name="connsiteX3" fmla="*/ 2394345 w 2394345"/>
              <a:gd name="connsiteY3" fmla="*/ 12096 h 2596511"/>
              <a:gd name="connsiteX4" fmla="*/ 2394345 w 2394345"/>
              <a:gd name="connsiteY4" fmla="*/ 322037 h 2596511"/>
              <a:gd name="connsiteX5" fmla="*/ 564563 w 2394345"/>
              <a:gd name="connsiteY5" fmla="*/ 322037 h 2596511"/>
              <a:gd name="connsiteX6" fmla="*/ 323036 w 2394345"/>
              <a:gd name="connsiteY6" fmla="*/ 563564 h 2596511"/>
              <a:gd name="connsiteX7" fmla="*/ 323036 w 2394345"/>
              <a:gd name="connsiteY7" fmla="*/ 2596510 h 2596511"/>
              <a:gd name="connsiteX8" fmla="*/ 2662 w 2394345"/>
              <a:gd name="connsiteY8" fmla="*/ 2596511 h 2596511"/>
              <a:gd name="connsiteX0" fmla="*/ 128436 w 2520119"/>
              <a:gd name="connsiteY0" fmla="*/ 2596511 h 2596511"/>
              <a:gd name="connsiteX1" fmla="*/ 87 w 2520119"/>
              <a:gd name="connsiteY1" fmla="*/ 563563 h 2596511"/>
              <a:gd name="connsiteX2" fmla="*/ 690337 w 2520119"/>
              <a:gd name="connsiteY2" fmla="*/ 0 h 2596511"/>
              <a:gd name="connsiteX3" fmla="*/ 2520119 w 2520119"/>
              <a:gd name="connsiteY3" fmla="*/ 12096 h 2596511"/>
              <a:gd name="connsiteX4" fmla="*/ 2520119 w 2520119"/>
              <a:gd name="connsiteY4" fmla="*/ 322037 h 2596511"/>
              <a:gd name="connsiteX5" fmla="*/ 690337 w 2520119"/>
              <a:gd name="connsiteY5" fmla="*/ 322037 h 2596511"/>
              <a:gd name="connsiteX6" fmla="*/ 448810 w 2520119"/>
              <a:gd name="connsiteY6" fmla="*/ 563564 h 2596511"/>
              <a:gd name="connsiteX7" fmla="*/ 448810 w 2520119"/>
              <a:gd name="connsiteY7" fmla="*/ 2596510 h 2596511"/>
              <a:gd name="connsiteX8" fmla="*/ 128436 w 2520119"/>
              <a:gd name="connsiteY8" fmla="*/ 2596511 h 2596511"/>
              <a:gd name="connsiteX0" fmla="*/ 128436 w 2520119"/>
              <a:gd name="connsiteY0" fmla="*/ 2733783 h 2733783"/>
              <a:gd name="connsiteX1" fmla="*/ 87 w 2520119"/>
              <a:gd name="connsiteY1" fmla="*/ 700835 h 2733783"/>
              <a:gd name="connsiteX2" fmla="*/ 690337 w 2520119"/>
              <a:gd name="connsiteY2" fmla="*/ 137272 h 2733783"/>
              <a:gd name="connsiteX3" fmla="*/ 2508602 w 2520119"/>
              <a:gd name="connsiteY3" fmla="*/ 0 h 2733783"/>
              <a:gd name="connsiteX4" fmla="*/ 2520119 w 2520119"/>
              <a:gd name="connsiteY4" fmla="*/ 459309 h 2733783"/>
              <a:gd name="connsiteX5" fmla="*/ 690337 w 2520119"/>
              <a:gd name="connsiteY5" fmla="*/ 459309 h 2733783"/>
              <a:gd name="connsiteX6" fmla="*/ 448810 w 2520119"/>
              <a:gd name="connsiteY6" fmla="*/ 700836 h 2733783"/>
              <a:gd name="connsiteX7" fmla="*/ 448810 w 2520119"/>
              <a:gd name="connsiteY7" fmla="*/ 2733782 h 2733783"/>
              <a:gd name="connsiteX8" fmla="*/ 128436 w 2520119"/>
              <a:gd name="connsiteY8" fmla="*/ 2733783 h 2733783"/>
              <a:gd name="connsiteX0" fmla="*/ 128436 w 2520119"/>
              <a:gd name="connsiteY0" fmla="*/ 2733783 h 2733783"/>
              <a:gd name="connsiteX1" fmla="*/ 87 w 2520119"/>
              <a:gd name="connsiteY1" fmla="*/ 700835 h 2733783"/>
              <a:gd name="connsiteX2" fmla="*/ 655785 w 2520119"/>
              <a:gd name="connsiteY2" fmla="*/ 6574 h 2733783"/>
              <a:gd name="connsiteX3" fmla="*/ 2508602 w 2520119"/>
              <a:gd name="connsiteY3" fmla="*/ 0 h 2733783"/>
              <a:gd name="connsiteX4" fmla="*/ 2520119 w 2520119"/>
              <a:gd name="connsiteY4" fmla="*/ 459309 h 2733783"/>
              <a:gd name="connsiteX5" fmla="*/ 690337 w 2520119"/>
              <a:gd name="connsiteY5" fmla="*/ 459309 h 2733783"/>
              <a:gd name="connsiteX6" fmla="*/ 448810 w 2520119"/>
              <a:gd name="connsiteY6" fmla="*/ 700836 h 2733783"/>
              <a:gd name="connsiteX7" fmla="*/ 448810 w 2520119"/>
              <a:gd name="connsiteY7" fmla="*/ 2733782 h 2733783"/>
              <a:gd name="connsiteX8" fmla="*/ 128436 w 2520119"/>
              <a:gd name="connsiteY8" fmla="*/ 2733783 h 2733783"/>
              <a:gd name="connsiteX0" fmla="*/ 0 w 2524129"/>
              <a:gd name="connsiteY0" fmla="*/ 2733783 h 2733783"/>
              <a:gd name="connsiteX1" fmla="*/ 4097 w 2524129"/>
              <a:gd name="connsiteY1" fmla="*/ 700835 h 2733783"/>
              <a:gd name="connsiteX2" fmla="*/ 659795 w 2524129"/>
              <a:gd name="connsiteY2" fmla="*/ 6574 h 2733783"/>
              <a:gd name="connsiteX3" fmla="*/ 2512612 w 2524129"/>
              <a:gd name="connsiteY3" fmla="*/ 0 h 2733783"/>
              <a:gd name="connsiteX4" fmla="*/ 2524129 w 2524129"/>
              <a:gd name="connsiteY4" fmla="*/ 459309 h 2733783"/>
              <a:gd name="connsiteX5" fmla="*/ 694347 w 2524129"/>
              <a:gd name="connsiteY5" fmla="*/ 459309 h 2733783"/>
              <a:gd name="connsiteX6" fmla="*/ 452820 w 2524129"/>
              <a:gd name="connsiteY6" fmla="*/ 700836 h 2733783"/>
              <a:gd name="connsiteX7" fmla="*/ 452820 w 2524129"/>
              <a:gd name="connsiteY7" fmla="*/ 2733782 h 2733783"/>
              <a:gd name="connsiteX8" fmla="*/ 0 w 2524129"/>
              <a:gd name="connsiteY8" fmla="*/ 2733783 h 273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4129" h="2733783">
                <a:moveTo>
                  <a:pt x="0" y="2733783"/>
                </a:moveTo>
                <a:cubicBezTo>
                  <a:pt x="4032" y="1882706"/>
                  <a:pt x="65" y="1551912"/>
                  <a:pt x="4097" y="700835"/>
                </a:cubicBezTo>
                <a:cubicBezTo>
                  <a:pt x="4097" y="389588"/>
                  <a:pt x="348548" y="6574"/>
                  <a:pt x="659795" y="6574"/>
                </a:cubicBezTo>
                <a:lnTo>
                  <a:pt x="2512612" y="0"/>
                </a:lnTo>
                <a:lnTo>
                  <a:pt x="2524129" y="459309"/>
                </a:lnTo>
                <a:lnTo>
                  <a:pt x="694347" y="459309"/>
                </a:lnTo>
                <a:cubicBezTo>
                  <a:pt x="560955" y="459309"/>
                  <a:pt x="452820" y="567444"/>
                  <a:pt x="452820" y="700836"/>
                </a:cubicBezTo>
                <a:lnTo>
                  <a:pt x="452820" y="2733782"/>
                </a:lnTo>
                <a:lnTo>
                  <a:pt x="0" y="2733783"/>
                </a:lnTo>
                <a:close/>
              </a:path>
            </a:pathLst>
          </a:custGeom>
          <a:solidFill>
            <a:srgbClr val="0E8212">
              <a:alpha val="1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7557" y="4216907"/>
            <a:ext cx="1390952" cy="860400"/>
          </a:xfrm>
          <a:prstGeom prst="roundRect">
            <a:avLst/>
          </a:prstGeom>
          <a:solidFill>
            <a:srgbClr val="EC1F2E"/>
          </a:solidFill>
          <a:ln>
            <a:noFill/>
          </a:ln>
          <a:effectLst/>
        </p:spPr>
        <p:txBody>
          <a:bodyPr wrap="square" lIns="72000" tIns="46800" rIns="72000" bIns="93600" rtlCol="0" anchor="ctr"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1600" kern="1400" spc="10" dirty="0" smtClean="0">
                <a:solidFill>
                  <a:schemeClr val="bg1"/>
                </a:solidFill>
              </a:rPr>
              <a:t>Development</a:t>
            </a:r>
            <a:br>
              <a:rPr lang="en-US" sz="1600" kern="1400" spc="10" dirty="0" smtClean="0">
                <a:solidFill>
                  <a:schemeClr val="bg1"/>
                </a:solidFill>
              </a:rPr>
            </a:br>
            <a:r>
              <a:rPr lang="en-US" sz="1600" kern="1400" spc="10" dirty="0" smtClean="0">
                <a:solidFill>
                  <a:schemeClr val="bg1"/>
                </a:solidFill>
              </a:rPr>
              <a:t>Coaching</a:t>
            </a:r>
            <a:endParaRPr lang="en-US" sz="1600" kern="1400" spc="1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0452" y="4216907"/>
            <a:ext cx="1156459" cy="860400"/>
          </a:xfrm>
          <a:prstGeom prst="roundRect">
            <a:avLst/>
          </a:prstGeom>
          <a:solidFill>
            <a:srgbClr val="EC1F2E"/>
          </a:solidFill>
          <a:ln>
            <a:noFill/>
          </a:ln>
          <a:effectLst/>
        </p:spPr>
        <p:txBody>
          <a:bodyPr wrap="square" lIns="72000" tIns="46800" rIns="72000" bIns="93600" rtlCol="0" anchor="ctr"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1600" kern="1400" spc="10" dirty="0" smtClean="0">
                <a:solidFill>
                  <a:schemeClr val="bg1"/>
                </a:solidFill>
              </a:rPr>
              <a:t>Planning</a:t>
            </a:r>
            <a:br>
              <a:rPr lang="en-US" sz="1600" kern="1400" spc="10" dirty="0" smtClean="0">
                <a:solidFill>
                  <a:schemeClr val="bg1"/>
                </a:solidFill>
              </a:rPr>
            </a:br>
            <a:r>
              <a:rPr lang="en-US" sz="1600" kern="1400" spc="10" dirty="0" smtClean="0">
                <a:solidFill>
                  <a:schemeClr val="bg1"/>
                </a:solidFill>
              </a:rPr>
              <a:t>Coaching</a:t>
            </a:r>
            <a:endParaRPr lang="en-US" sz="1600" kern="1400" spc="1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0138" y="5262874"/>
            <a:ext cx="1303050" cy="860400"/>
          </a:xfrm>
          <a:prstGeom prst="roundRect">
            <a:avLst/>
          </a:prstGeom>
          <a:solidFill>
            <a:srgbClr val="0E8212"/>
          </a:solidFill>
          <a:ln>
            <a:noFill/>
          </a:ln>
          <a:effectLst/>
        </p:spPr>
        <p:txBody>
          <a:bodyPr wrap="square" lIns="72000" tIns="46800" rIns="72000" bIns="93600" rtlCol="0" anchor="ctr"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1600" kern="1400" spc="10" dirty="0" smtClean="0">
                <a:solidFill>
                  <a:schemeClr val="bg1"/>
                </a:solidFill>
              </a:rPr>
              <a:t>Launch</a:t>
            </a:r>
            <a:br>
              <a:rPr lang="en-US" sz="1600" kern="1400" spc="10" dirty="0" smtClean="0">
                <a:solidFill>
                  <a:schemeClr val="bg1"/>
                </a:solidFill>
              </a:rPr>
            </a:br>
            <a:r>
              <a:rPr lang="en-US" sz="1600" kern="1400" spc="10" dirty="0" smtClean="0">
                <a:solidFill>
                  <a:schemeClr val="bg1"/>
                </a:solidFill>
              </a:rPr>
              <a:t>Grants</a:t>
            </a:r>
            <a:endParaRPr lang="en-US" sz="1600" kern="1400" spc="1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4625" y="5262874"/>
            <a:ext cx="1342194" cy="860400"/>
          </a:xfrm>
          <a:prstGeom prst="roundRect">
            <a:avLst/>
          </a:prstGeom>
          <a:solidFill>
            <a:srgbClr val="0E8212"/>
          </a:solidFill>
          <a:ln>
            <a:noFill/>
          </a:ln>
          <a:effectLst/>
        </p:spPr>
        <p:txBody>
          <a:bodyPr wrap="square" lIns="72000" tIns="46800" rIns="72000" bIns="93600" rtlCol="0" anchor="ctr"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1600" kern="1400" spc="10" dirty="0" smtClean="0">
                <a:solidFill>
                  <a:schemeClr val="bg1"/>
                </a:solidFill>
              </a:rPr>
              <a:t>Execution</a:t>
            </a:r>
            <a:br>
              <a:rPr lang="en-US" sz="1600" kern="1400" spc="10" dirty="0" smtClean="0">
                <a:solidFill>
                  <a:schemeClr val="bg1"/>
                </a:solidFill>
              </a:rPr>
            </a:br>
            <a:r>
              <a:rPr lang="en-US" sz="1600" kern="1400" spc="10" dirty="0" smtClean="0">
                <a:solidFill>
                  <a:schemeClr val="bg1"/>
                </a:solidFill>
              </a:rPr>
              <a:t>Grants</a:t>
            </a:r>
            <a:endParaRPr lang="en-US" sz="1600" kern="1400" spc="1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8730" y="3170940"/>
            <a:ext cx="1390952" cy="860400"/>
          </a:xfrm>
          <a:prstGeom prst="roundRect">
            <a:avLst/>
          </a:prstGeom>
          <a:solidFill>
            <a:srgbClr val="549AD9"/>
          </a:solidFill>
          <a:ln>
            <a:noFill/>
          </a:ln>
          <a:effectLst/>
        </p:spPr>
        <p:txBody>
          <a:bodyPr wrap="square" lIns="72000" tIns="46800" rIns="72000" bIns="64800" rtlCol="0" anchor="ctr"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1600" kern="1400" spc="10" dirty="0" smtClean="0">
                <a:solidFill>
                  <a:schemeClr val="bg1"/>
                </a:solidFill>
              </a:rPr>
              <a:t>Workshop 1:</a:t>
            </a:r>
          </a:p>
          <a:p>
            <a:pPr algn="ctr">
              <a:lnSpc>
                <a:spcPts val="1720"/>
              </a:lnSpc>
            </a:pPr>
            <a:r>
              <a:rPr lang="en-US" sz="1600" kern="1400" spc="10" dirty="0" smtClean="0">
                <a:solidFill>
                  <a:schemeClr val="bg1"/>
                </a:solidFill>
              </a:rPr>
              <a:t>Develop the Opportunity</a:t>
            </a:r>
            <a:endParaRPr lang="en-US" sz="1600" kern="1400" spc="1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2669" y="3170940"/>
            <a:ext cx="1390952" cy="860400"/>
          </a:xfrm>
          <a:prstGeom prst="roundRect">
            <a:avLst/>
          </a:prstGeom>
          <a:solidFill>
            <a:srgbClr val="549AD9"/>
          </a:solidFill>
          <a:ln>
            <a:noFill/>
          </a:ln>
          <a:effectLst/>
        </p:spPr>
        <p:txBody>
          <a:bodyPr wrap="square" lIns="72000" tIns="46800" rIns="72000" bIns="46800" rtlCol="0" anchor="ctr"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1600" kern="1400" spc="10" dirty="0" smtClean="0">
                <a:solidFill>
                  <a:schemeClr val="bg1"/>
                </a:solidFill>
              </a:rPr>
              <a:t>Workshop 2:</a:t>
            </a:r>
          </a:p>
          <a:p>
            <a:pPr algn="ctr">
              <a:lnSpc>
                <a:spcPts val="1720"/>
              </a:lnSpc>
            </a:pPr>
            <a:r>
              <a:rPr lang="en-US" sz="1600" kern="1400" spc="10" dirty="0" smtClean="0">
                <a:solidFill>
                  <a:schemeClr val="bg1"/>
                </a:solidFill>
              </a:rPr>
              <a:t>Plan for Success</a:t>
            </a:r>
            <a:endParaRPr lang="en-US" sz="1600" kern="1400" spc="10" dirty="0">
              <a:solidFill>
                <a:schemeClr val="bg1"/>
              </a:solidFill>
            </a:endParaRPr>
          </a:p>
        </p:txBody>
      </p:sp>
      <p:pic>
        <p:nvPicPr>
          <p:cNvPr id="16" name="Picture 15" descr="Youth_CI_graphic_28_11_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9" y="1209090"/>
            <a:ext cx="8798221" cy="173548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430298" y="1209090"/>
            <a:ext cx="2236245" cy="1774108"/>
          </a:xfrm>
          <a:prstGeom prst="ellipse">
            <a:avLst/>
          </a:prstGeom>
          <a:noFill/>
          <a:ln w="57150" cmpd="sng">
            <a:solidFill>
              <a:srgbClr val="549A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9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4" grpId="0" animBg="1"/>
      <p:bldP spid="15" grpId="0" animBg="1"/>
      <p:bldP spid="7" grpId="0" animBg="1"/>
      <p:bldP spid="8" grpId="0" animBg="1"/>
      <p:bldP spid="10" grpId="0" animBg="1"/>
      <p:bldP spid="11" grpId="0" animBg="1"/>
      <p:bldP spid="5" grpId="0" animBg="1"/>
      <p:bldP spid="6" grpId="0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53" y="274638"/>
            <a:ext cx="8224527" cy="887412"/>
          </a:xfrm>
        </p:spPr>
        <p:txBody>
          <a:bodyPr/>
          <a:lstStyle/>
          <a:p>
            <a:r>
              <a:rPr lang="en-US" sz="3200" dirty="0" smtClean="0"/>
              <a:t>Action: Work towards Theory of Change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188344" y="2427851"/>
            <a:ext cx="2955656" cy="3259674"/>
          </a:xfrm>
          <a:prstGeom prst="roundRect">
            <a:avLst/>
          </a:prstGeom>
          <a:solidFill>
            <a:srgbClr val="0097FF"/>
          </a:solidFill>
          <a:ln>
            <a:noFill/>
          </a:ln>
          <a:effectLst/>
        </p:spPr>
        <p:txBody>
          <a:bodyPr wrap="square" bIns="93600" rtlCol="0" anchor="ctr">
            <a:spAutoFit/>
          </a:bodyPr>
          <a:lstStyle/>
          <a:p>
            <a:pPr algn="ctr"/>
            <a:endParaRPr lang="en-US" sz="1400" kern="1400" spc="10" dirty="0" smtClean="0">
              <a:solidFill>
                <a:schemeClr val="bg1"/>
              </a:solidFill>
              <a:latin typeface="Droid Sans"/>
              <a:cs typeface="Droid Sans"/>
            </a:endParaRPr>
          </a:p>
          <a:p>
            <a:pPr algn="ctr"/>
            <a:endParaRPr lang="en-US" sz="1400" kern="1400" spc="10" dirty="0">
              <a:solidFill>
                <a:schemeClr val="bg1"/>
              </a:solidFill>
              <a:latin typeface="Droid Sans"/>
              <a:cs typeface="Droid Sans"/>
            </a:endParaRPr>
          </a:p>
          <a:p>
            <a:pPr algn="ctr"/>
            <a:r>
              <a:rPr lang="en-US" sz="2400" kern="1400" spc="10" dirty="0">
                <a:solidFill>
                  <a:schemeClr val="bg1"/>
                </a:solidFill>
                <a:latin typeface="Droid Sans"/>
                <a:cs typeface="Droid Sans"/>
              </a:rPr>
              <a:t>P</a:t>
            </a:r>
            <a:r>
              <a:rPr lang="en-US" sz="2400" kern="1400" spc="10" dirty="0" smtClean="0">
                <a:solidFill>
                  <a:schemeClr val="bg1"/>
                </a:solidFill>
                <a:latin typeface="Droid Sans"/>
                <a:cs typeface="Droid Sans"/>
              </a:rPr>
              <a:t>opulation outcome goals</a:t>
            </a:r>
          </a:p>
          <a:p>
            <a:pPr algn="ctr"/>
            <a:r>
              <a:rPr lang="en-US" sz="2000" kern="1400" spc="10" dirty="0" smtClean="0">
                <a:solidFill>
                  <a:schemeClr val="bg1"/>
                </a:solidFill>
                <a:latin typeface="Droid Sans"/>
                <a:cs typeface="Droid Sans"/>
              </a:rPr>
              <a:t>(e.g. </a:t>
            </a:r>
            <a:r>
              <a:rPr lang="en-US" sz="2000" kern="1400" spc="10" dirty="0" smtClean="0">
                <a:solidFill>
                  <a:schemeClr val="bg1"/>
                </a:solidFill>
                <a:latin typeface="Droid Sans"/>
                <a:cs typeface="Droid Sans"/>
              </a:rPr>
              <a:t>end youth homelessness in our community) </a:t>
            </a:r>
            <a:endParaRPr lang="en-US" sz="2000" kern="1400" spc="10" dirty="0" smtClean="0">
              <a:solidFill>
                <a:schemeClr val="bg1"/>
              </a:solidFill>
              <a:latin typeface="Droid Sans"/>
              <a:cs typeface="Droid Sans"/>
            </a:endParaRPr>
          </a:p>
          <a:p>
            <a:pPr algn="ctr"/>
            <a:endParaRPr lang="en-US" sz="2000" kern="1400" spc="10" dirty="0" smtClean="0">
              <a:solidFill>
                <a:schemeClr val="bg1"/>
              </a:solidFill>
              <a:latin typeface="Droid Sans"/>
              <a:cs typeface="Droid Sans"/>
            </a:endParaRPr>
          </a:p>
          <a:p>
            <a:pPr algn="ctr"/>
            <a:endParaRPr lang="en-US" sz="1400" kern="1400" spc="10" dirty="0">
              <a:solidFill>
                <a:schemeClr val="bg1"/>
              </a:solidFill>
              <a:latin typeface="Droid Sans"/>
              <a:cs typeface="Droid Sans"/>
            </a:endParaRPr>
          </a:p>
          <a:p>
            <a:pPr algn="ctr"/>
            <a:endParaRPr lang="en-US" sz="1400" kern="1400" spc="10" dirty="0">
              <a:solidFill>
                <a:schemeClr val="bg1"/>
              </a:solidFill>
              <a:latin typeface="Droid Sans"/>
              <a:cs typeface="Droid San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66520" y="1481800"/>
            <a:ext cx="2964421" cy="3957232"/>
            <a:chOff x="3166520" y="1995324"/>
            <a:chExt cx="2964421" cy="3957232"/>
          </a:xfrm>
        </p:grpSpPr>
        <p:sp>
          <p:nvSpPr>
            <p:cNvPr id="23" name="TextBox 22"/>
            <p:cNvSpPr txBox="1"/>
            <p:nvPr/>
          </p:nvSpPr>
          <p:spPr>
            <a:xfrm>
              <a:off x="3166521" y="1995324"/>
              <a:ext cx="2964420" cy="837891"/>
            </a:xfrm>
            <a:prstGeom prst="roundRect">
              <a:avLst/>
            </a:prstGeom>
            <a:solidFill>
              <a:srgbClr val="EC1F2E"/>
            </a:solidFill>
            <a:ln>
              <a:noFill/>
            </a:ln>
            <a:effectLst/>
          </p:spPr>
          <p:txBody>
            <a:bodyPr wrap="square" lIns="72000" tIns="46800" rIns="72000" bIns="93600" rtlCol="0" anchor="ctr">
              <a:spAutoFit/>
            </a:bodyPr>
            <a:lstStyle/>
            <a:p>
              <a:pPr algn="ctr"/>
              <a:r>
                <a:rPr lang="en-US" sz="2000" kern="1400" spc="10" dirty="0">
                  <a:solidFill>
                    <a:schemeClr val="bg1"/>
                  </a:solidFill>
                  <a:latin typeface="Droid Sans"/>
                  <a:cs typeface="Droid Sans"/>
                </a:rPr>
                <a:t>N</a:t>
              </a:r>
              <a:r>
                <a:rPr lang="en-US" sz="2000" kern="1400" spc="10" dirty="0" smtClean="0">
                  <a:solidFill>
                    <a:schemeClr val="bg1"/>
                  </a:solidFill>
                  <a:latin typeface="Droid Sans"/>
                  <a:cs typeface="Droid Sans"/>
                </a:rPr>
                <a:t>ecessary and sufficient activities</a:t>
              </a:r>
              <a:endParaRPr lang="en-US" sz="2000" kern="1400" spc="10" dirty="0">
                <a:solidFill>
                  <a:schemeClr val="bg1"/>
                </a:solidFill>
                <a:latin typeface="Droid Sans"/>
                <a:cs typeface="Droid San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66520" y="3171861"/>
              <a:ext cx="2964421" cy="429268"/>
            </a:xfrm>
            <a:prstGeom prst="roundRect">
              <a:avLst/>
            </a:prstGeom>
            <a:solidFill>
              <a:schemeClr val="bg1">
                <a:lumMod val="75000"/>
                <a:alpha val="76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46800" rIns="72000" bIns="93600" rtlCol="0" anchor="ctr">
              <a:spAutoFit/>
            </a:bodyPr>
            <a:lstStyle/>
            <a:p>
              <a:pPr algn="ctr"/>
              <a:r>
                <a:rPr lang="en-US" sz="1600" kern="1400" spc="10" dirty="0" smtClean="0">
                  <a:solidFill>
                    <a:schemeClr val="tx1"/>
                  </a:solidFill>
                  <a:latin typeface="Droid Sans"/>
                  <a:cs typeface="Droid Sans"/>
                </a:rPr>
                <a:t>Activity 1</a:t>
              </a:r>
              <a:endParaRPr lang="en-US" sz="1600" kern="1400" spc="10" dirty="0">
                <a:solidFill>
                  <a:schemeClr val="tx1"/>
                </a:solidFill>
                <a:latin typeface="Droid Sans"/>
                <a:cs typeface="Droid San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66520" y="3759718"/>
              <a:ext cx="2964421" cy="429268"/>
            </a:xfrm>
            <a:prstGeom prst="roundRect">
              <a:avLst/>
            </a:prstGeom>
            <a:solidFill>
              <a:schemeClr val="bg1">
                <a:lumMod val="75000"/>
                <a:alpha val="76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46800" rIns="72000" bIns="93600" rtlCol="0" anchor="ctr">
              <a:spAutoFit/>
            </a:bodyPr>
            <a:lstStyle/>
            <a:p>
              <a:pPr algn="ctr"/>
              <a:r>
                <a:rPr lang="en-US" sz="1600" kern="1400" spc="10" dirty="0" smtClean="0">
                  <a:solidFill>
                    <a:schemeClr val="tx1"/>
                  </a:solidFill>
                  <a:latin typeface="Droid Sans"/>
                  <a:cs typeface="Droid Sans"/>
                </a:rPr>
                <a:t>Activity 2</a:t>
              </a:r>
              <a:endParaRPr lang="en-US" sz="1600" kern="1400" spc="10" dirty="0">
                <a:solidFill>
                  <a:schemeClr val="tx1"/>
                </a:solidFill>
                <a:latin typeface="Droid Sans"/>
                <a:cs typeface="Droid San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66520" y="4347575"/>
              <a:ext cx="2964421" cy="429268"/>
            </a:xfrm>
            <a:prstGeom prst="roundRect">
              <a:avLst/>
            </a:prstGeom>
            <a:solidFill>
              <a:schemeClr val="bg1">
                <a:lumMod val="75000"/>
                <a:alpha val="76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46800" rIns="72000" bIns="93600" rtlCol="0" anchor="ctr">
              <a:spAutoFit/>
            </a:bodyPr>
            <a:lstStyle/>
            <a:p>
              <a:pPr algn="ctr"/>
              <a:r>
                <a:rPr lang="en-US" sz="1600" kern="1400" spc="10" dirty="0" smtClean="0">
                  <a:solidFill>
                    <a:schemeClr val="tx1"/>
                  </a:solidFill>
                  <a:latin typeface="Droid Sans"/>
                  <a:cs typeface="Droid Sans"/>
                </a:rPr>
                <a:t>Activity 3</a:t>
              </a:r>
              <a:endParaRPr lang="en-US" sz="1600" kern="1400" spc="10" dirty="0">
                <a:solidFill>
                  <a:schemeClr val="tx1"/>
                </a:solidFill>
                <a:latin typeface="Droid Sans"/>
                <a:cs typeface="Droid San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66520" y="4935432"/>
              <a:ext cx="2964421" cy="429268"/>
            </a:xfrm>
            <a:prstGeom prst="roundRect">
              <a:avLst/>
            </a:prstGeom>
            <a:solidFill>
              <a:schemeClr val="bg1">
                <a:lumMod val="75000"/>
                <a:alpha val="76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46800" rIns="72000" bIns="93600" rtlCol="0" anchor="ctr">
              <a:spAutoFit/>
            </a:bodyPr>
            <a:lstStyle/>
            <a:p>
              <a:pPr algn="ctr"/>
              <a:r>
                <a:rPr lang="en-US" sz="1600" kern="1400" spc="10" dirty="0" smtClean="0">
                  <a:solidFill>
                    <a:schemeClr val="tx1"/>
                  </a:solidFill>
                  <a:latin typeface="Droid Sans"/>
                  <a:cs typeface="Droid Sans"/>
                </a:rPr>
                <a:t>Activity 4</a:t>
              </a:r>
              <a:endParaRPr lang="en-US" sz="1600" kern="1400" spc="10" dirty="0">
                <a:solidFill>
                  <a:schemeClr val="tx1"/>
                </a:solidFill>
                <a:latin typeface="Droid Sans"/>
                <a:cs typeface="Droid San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66520" y="5523288"/>
              <a:ext cx="2964421" cy="429268"/>
            </a:xfrm>
            <a:prstGeom prst="roundRect">
              <a:avLst/>
            </a:prstGeom>
            <a:solidFill>
              <a:schemeClr val="bg1">
                <a:lumMod val="75000"/>
                <a:alpha val="76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46800" rIns="72000" bIns="93600" rtlCol="0" anchor="ctr">
              <a:spAutoFit/>
            </a:bodyPr>
            <a:lstStyle/>
            <a:p>
              <a:pPr algn="ctr"/>
              <a:r>
                <a:rPr lang="en-US" sz="1600" kern="1400" spc="10" dirty="0" smtClean="0">
                  <a:solidFill>
                    <a:schemeClr val="tx1"/>
                  </a:solidFill>
                  <a:latin typeface="Droid Sans"/>
                  <a:cs typeface="Droid Sans"/>
                </a:rPr>
                <a:t>Activity 5</a:t>
              </a:r>
              <a:endParaRPr lang="en-US" sz="1600" kern="1400" spc="10" dirty="0">
                <a:solidFill>
                  <a:schemeClr val="tx1"/>
                </a:solidFill>
                <a:latin typeface="Droid Sans"/>
                <a:cs typeface="Droid San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4698" y="1481800"/>
            <a:ext cx="2964421" cy="3948882"/>
            <a:chOff x="144698" y="1995324"/>
            <a:chExt cx="2964421" cy="3948882"/>
          </a:xfrm>
        </p:grpSpPr>
        <p:sp>
          <p:nvSpPr>
            <p:cNvPr id="24" name="TextBox 23"/>
            <p:cNvSpPr txBox="1"/>
            <p:nvPr/>
          </p:nvSpPr>
          <p:spPr>
            <a:xfrm>
              <a:off x="144698" y="1995324"/>
              <a:ext cx="2964420" cy="837891"/>
            </a:xfrm>
            <a:prstGeom prst="roundRect">
              <a:avLst/>
            </a:prstGeom>
            <a:solidFill>
              <a:srgbClr val="0E8212"/>
            </a:solidFill>
            <a:ln>
              <a:noFill/>
            </a:ln>
            <a:effectLst/>
          </p:spPr>
          <p:txBody>
            <a:bodyPr wrap="square" lIns="72000" tIns="46800" rIns="72000" bIns="93600" rtlCol="0" anchor="ctr">
              <a:spAutoFit/>
            </a:bodyPr>
            <a:lstStyle/>
            <a:p>
              <a:pPr algn="ctr"/>
              <a:r>
                <a:rPr lang="en-US" sz="2000" kern="1400" spc="10" dirty="0" smtClean="0">
                  <a:solidFill>
                    <a:schemeClr val="bg1"/>
                  </a:solidFill>
                  <a:latin typeface="Droid Sans"/>
                  <a:cs typeface="Droid Sans"/>
                </a:rPr>
                <a:t>Necessary partners to complete them</a:t>
              </a:r>
              <a:endParaRPr lang="en-US" sz="2000" kern="1400" spc="10" dirty="0">
                <a:solidFill>
                  <a:schemeClr val="bg1"/>
                </a:solidFill>
                <a:latin typeface="Droid Sans"/>
                <a:cs typeface="Droid San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4698" y="3163511"/>
              <a:ext cx="2964421" cy="429268"/>
            </a:xfrm>
            <a:prstGeom prst="roundRect">
              <a:avLst/>
            </a:prstGeom>
            <a:solidFill>
              <a:srgbClr val="BFBFBF">
                <a:alpha val="77000"/>
              </a:srgb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72000" tIns="46800" rIns="72000" bIns="93600" rtlCol="0" anchor="ctr">
              <a:spAutoFit/>
            </a:bodyPr>
            <a:lstStyle/>
            <a:p>
              <a:pPr algn="ctr"/>
              <a:r>
                <a:rPr lang="en-US" sz="1600" kern="1400" spc="10" dirty="0" smtClean="0">
                  <a:solidFill>
                    <a:schemeClr val="tx1"/>
                  </a:solidFill>
                  <a:latin typeface="Droid Sans"/>
                  <a:cs typeface="Droid Sans"/>
                </a:rPr>
                <a:t>Partner A</a:t>
              </a:r>
              <a:endParaRPr lang="en-US" sz="1600" kern="1400" spc="10" dirty="0">
                <a:solidFill>
                  <a:schemeClr val="tx1"/>
                </a:solidFill>
                <a:latin typeface="Droid Sans"/>
                <a:cs typeface="Droid San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4698" y="3751368"/>
              <a:ext cx="2964421" cy="429268"/>
            </a:xfrm>
            <a:prstGeom prst="roundRect">
              <a:avLst/>
            </a:prstGeom>
            <a:solidFill>
              <a:srgbClr val="BFBFBF">
                <a:alpha val="77000"/>
              </a:srgb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72000" tIns="46800" rIns="72000" bIns="93600" rtlCol="0" anchor="ctr">
              <a:spAutoFit/>
            </a:bodyPr>
            <a:lstStyle/>
            <a:p>
              <a:pPr algn="ctr"/>
              <a:r>
                <a:rPr lang="en-US" sz="1600" kern="1400" spc="10" dirty="0" smtClean="0">
                  <a:solidFill>
                    <a:schemeClr val="tx1"/>
                  </a:solidFill>
                  <a:latin typeface="Droid Sans"/>
                  <a:cs typeface="Droid Sans"/>
                </a:rPr>
                <a:t>Partners A + B</a:t>
              </a:r>
              <a:endParaRPr lang="en-US" sz="1600" kern="1400" spc="10" dirty="0">
                <a:solidFill>
                  <a:schemeClr val="tx1"/>
                </a:solidFill>
                <a:latin typeface="Droid Sans"/>
                <a:cs typeface="Droid San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4698" y="4339225"/>
              <a:ext cx="2964421" cy="429268"/>
            </a:xfrm>
            <a:prstGeom prst="roundRect">
              <a:avLst/>
            </a:prstGeom>
            <a:solidFill>
              <a:srgbClr val="BFBFBF">
                <a:alpha val="77000"/>
              </a:srgb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72000" tIns="46800" rIns="72000" bIns="93600" rtlCol="0" anchor="ctr">
              <a:spAutoFit/>
            </a:bodyPr>
            <a:lstStyle/>
            <a:p>
              <a:pPr algn="ctr"/>
              <a:r>
                <a:rPr lang="en-US" sz="1600" kern="1400" spc="10" dirty="0" smtClean="0">
                  <a:solidFill>
                    <a:schemeClr val="tx1"/>
                  </a:solidFill>
                  <a:latin typeface="Droid Sans"/>
                  <a:cs typeface="Droid Sans"/>
                </a:rPr>
                <a:t>Partner C</a:t>
              </a:r>
              <a:endParaRPr lang="en-US" sz="1600" kern="1400" spc="10" dirty="0">
                <a:solidFill>
                  <a:schemeClr val="tx1"/>
                </a:solidFill>
                <a:latin typeface="Droid Sans"/>
                <a:cs typeface="Droid San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4698" y="4927082"/>
              <a:ext cx="2964421" cy="429268"/>
            </a:xfrm>
            <a:prstGeom prst="roundRect">
              <a:avLst/>
            </a:prstGeom>
            <a:solidFill>
              <a:srgbClr val="BFBFBF">
                <a:alpha val="77000"/>
              </a:srgb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72000" tIns="46800" rIns="72000" bIns="93600" rtlCol="0" anchor="ctr">
              <a:spAutoFit/>
            </a:bodyPr>
            <a:lstStyle/>
            <a:p>
              <a:pPr algn="ctr"/>
              <a:r>
                <a:rPr lang="en-US" sz="1600" kern="1400" spc="10" dirty="0" smtClean="0">
                  <a:solidFill>
                    <a:schemeClr val="tx1"/>
                  </a:solidFill>
                  <a:latin typeface="Droid Sans"/>
                  <a:cs typeface="Droid Sans"/>
                </a:rPr>
                <a:t>Partners B + C</a:t>
              </a:r>
              <a:endParaRPr lang="en-US" sz="1600" kern="1400" spc="10" dirty="0">
                <a:solidFill>
                  <a:schemeClr val="tx1"/>
                </a:solidFill>
                <a:latin typeface="Droid Sans"/>
                <a:cs typeface="Droid San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4698" y="5514938"/>
              <a:ext cx="2964421" cy="429268"/>
            </a:xfrm>
            <a:prstGeom prst="roundRect">
              <a:avLst/>
            </a:prstGeom>
            <a:solidFill>
              <a:srgbClr val="BFBFBF">
                <a:alpha val="77000"/>
              </a:srgb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72000" tIns="46800" rIns="72000" bIns="93600" rtlCol="0" anchor="ctr">
              <a:spAutoFit/>
            </a:bodyPr>
            <a:lstStyle/>
            <a:p>
              <a:pPr algn="ctr"/>
              <a:r>
                <a:rPr lang="en-US" sz="1600" kern="1400" spc="10" dirty="0" smtClean="0">
                  <a:solidFill>
                    <a:schemeClr val="tx1"/>
                  </a:solidFill>
                  <a:latin typeface="Droid Sans"/>
                  <a:cs typeface="Droid Sans"/>
                </a:rPr>
                <a:t>Partner D, </a:t>
              </a:r>
              <a:r>
                <a:rPr lang="en-US" sz="1600" kern="1400" spc="10" dirty="0" err="1" smtClean="0">
                  <a:solidFill>
                    <a:schemeClr val="tx1"/>
                  </a:solidFill>
                  <a:latin typeface="Droid Sans"/>
                  <a:cs typeface="Droid Sans"/>
                </a:rPr>
                <a:t>etc</a:t>
              </a:r>
              <a:endParaRPr lang="en-US" sz="1600" kern="1400" spc="10" dirty="0">
                <a:solidFill>
                  <a:schemeClr val="tx1"/>
                </a:solidFill>
                <a:latin typeface="Droid Sans"/>
                <a:cs typeface="Droid San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371386" y="6363760"/>
            <a:ext cx="1503504" cy="326675"/>
          </a:xfrm>
          <a:prstGeom prst="rect">
            <a:avLst/>
          </a:prstGeom>
          <a:solidFill>
            <a:srgbClr val="549AD9"/>
          </a:solidFill>
          <a:ln>
            <a:solidFill>
              <a:srgbClr val="549A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Droid Sans"/>
                <a:cs typeface="Droid Sans"/>
              </a:rPr>
              <a:t>KNOWLEDGE</a:t>
            </a:r>
            <a:endParaRPr lang="en-US" sz="1200" dirty="0">
              <a:solidFill>
                <a:schemeClr val="bg1"/>
              </a:solidFill>
              <a:latin typeface="Droid Sans"/>
              <a:cs typeface="Droid San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17949" y="6363760"/>
            <a:ext cx="1986083" cy="326675"/>
          </a:xfrm>
          <a:prstGeom prst="rect">
            <a:avLst/>
          </a:prstGeom>
          <a:noFill/>
          <a:ln>
            <a:solidFill>
              <a:srgbClr val="549A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549AD9"/>
                </a:solidFill>
                <a:latin typeface="Droid Sans"/>
                <a:cs typeface="Droid Sans"/>
              </a:rPr>
              <a:t>ACTION</a:t>
            </a:r>
            <a:endParaRPr lang="en-US" sz="1200" dirty="0">
              <a:solidFill>
                <a:srgbClr val="549AD9"/>
              </a:solidFill>
              <a:latin typeface="Droid Sans"/>
              <a:cs typeface="Droid Sans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943200" y="6195648"/>
            <a:ext cx="1143399" cy="654795"/>
          </a:xfrm>
          <a:prstGeom prst="rightArrow">
            <a:avLst>
              <a:gd name="adj1" fmla="val 50000"/>
              <a:gd name="adj2" fmla="val 36623"/>
            </a:avLst>
          </a:prstGeom>
          <a:solidFill>
            <a:srgbClr val="549A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Droid Sans"/>
                <a:cs typeface="Droid Sans"/>
              </a:rPr>
              <a:t>RESULTS</a:t>
            </a:r>
            <a:endParaRPr lang="en-US" sz="1200" dirty="0">
              <a:latin typeface="Droid Sans"/>
              <a:cs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46964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0353" y="274638"/>
            <a:ext cx="8224527" cy="88741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 Theory </a:t>
            </a:r>
            <a:r>
              <a:rPr lang="en-US" sz="4000" dirty="0" smtClean="0"/>
              <a:t>of </a:t>
            </a:r>
            <a:r>
              <a:rPr lang="en-US" sz="4000" dirty="0" smtClean="0"/>
              <a:t>Change: Youth Homelessness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3" y="1112693"/>
            <a:ext cx="9124257" cy="533587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64024" y="5718412"/>
            <a:ext cx="477672" cy="47767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10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 </a:t>
            </a:r>
            <a:r>
              <a:rPr lang="en-CA" sz="4000" dirty="0" smtClean="0"/>
              <a:t>A Theory of Change: Youth Homelessness  (cont.)</a:t>
            </a:r>
            <a:endParaRPr lang="en-CA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7" y="1417638"/>
            <a:ext cx="9048963" cy="51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0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27023" y="2895018"/>
            <a:ext cx="7741968" cy="22653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8800" dirty="0" smtClean="0">
                <a:solidFill>
                  <a:srgbClr val="FF8500"/>
                </a:solidFill>
                <a:latin typeface="Calibri"/>
                <a:ea typeface="MS PGothic" charset="0"/>
                <a:cs typeface="Calibri"/>
              </a:rPr>
              <a:t>Thank You!</a:t>
            </a:r>
          </a:p>
          <a:p>
            <a:pPr marL="0" indent="0" algn="ctr">
              <a:buFont typeface="Arial" charset="0"/>
              <a:buNone/>
            </a:pPr>
            <a:endParaRPr lang="en-US" sz="2800" dirty="0">
              <a:solidFill>
                <a:srgbClr val="F27F13"/>
              </a:solidFill>
              <a:latin typeface="Droid Sans"/>
              <a:ea typeface="MS PGothic" charset="0"/>
              <a:cs typeface="Droid Sans"/>
            </a:endParaRPr>
          </a:p>
        </p:txBody>
      </p:sp>
      <p:pic>
        <p:nvPicPr>
          <p:cNvPr id="5" name="Picture 4" descr="Innoweave-logo-with-tag.gif"/>
          <p:cNvPicPr>
            <a:picLocks noChangeAspect="1"/>
          </p:cNvPicPr>
          <p:nvPr/>
        </p:nvPicPr>
        <p:blipFill>
          <a:blip r:embed="rId3"/>
          <a:srcRect t="27517" b="25176"/>
          <a:stretch>
            <a:fillRect/>
          </a:stretch>
        </p:blipFill>
        <p:spPr>
          <a:xfrm>
            <a:off x="-147415" y="238144"/>
            <a:ext cx="5505790" cy="1735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354" t="6763"/>
          <a:stretch/>
        </p:blipFill>
        <p:spPr>
          <a:xfrm>
            <a:off x="6338856" y="97653"/>
            <a:ext cx="2709055" cy="90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/>
              <a:t>About </a:t>
            </a:r>
            <a:r>
              <a:rPr lang="en-US" sz="3600" dirty="0" err="1" smtClean="0"/>
              <a:t>Innoweave</a:t>
            </a:r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600" dirty="0" smtClean="0"/>
              <a:t>Our Collective Impact Learnings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Youth CI and Youth Homelessness</a:t>
            </a:r>
            <a:endParaRPr lang="en-US" sz="3600" dirty="0" smtClean="0"/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4" name="Picture 3" descr="Innoweave-logo-with-tag.gif"/>
          <p:cNvPicPr>
            <a:picLocks noChangeAspect="1"/>
          </p:cNvPicPr>
          <p:nvPr/>
        </p:nvPicPr>
        <p:blipFill>
          <a:blip r:embed="rId2"/>
          <a:srcRect t="27517" b="25176"/>
          <a:stretch>
            <a:fillRect/>
          </a:stretch>
        </p:blipFill>
        <p:spPr>
          <a:xfrm>
            <a:off x="6237194" y="5690275"/>
            <a:ext cx="2766375" cy="8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9378"/>
            <a:ext cx="9144000" cy="769441"/>
          </a:xfrm>
          <a:prstGeom prst="rect">
            <a:avLst/>
          </a:prstGeom>
          <a:solidFill>
            <a:srgbClr val="139FF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About </a:t>
            </a:r>
            <a:r>
              <a:rPr lang="en-US" sz="4400" dirty="0" err="1" smtClean="0">
                <a:solidFill>
                  <a:schemeClr val="bg1"/>
                </a:solidFill>
              </a:rPr>
              <a:t>Innoweave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892636" cy="887412"/>
          </a:xfrm>
        </p:spPr>
        <p:txBody>
          <a:bodyPr/>
          <a:lstStyle/>
          <a:p>
            <a:r>
              <a:rPr lang="en-US" sz="3200" dirty="0" smtClean="0">
                <a:solidFill>
                  <a:srgbClr val="0097FF"/>
                </a:solidFill>
              </a:rPr>
              <a:t>Each module provides 5 levels of support</a:t>
            </a:r>
            <a:endParaRPr lang="en-US" sz="3200" dirty="0">
              <a:solidFill>
                <a:srgbClr val="0097FF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 rot="5400000">
            <a:off x="8267700" y="2172997"/>
            <a:ext cx="1143000" cy="3048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877278"/>
            <a:ext cx="2800749" cy="579841"/>
          </a:xfrm>
          <a:prstGeom prst="rect">
            <a:avLst/>
          </a:prstGeom>
          <a:solidFill>
            <a:srgbClr val="549A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Droid Sans"/>
                <a:cs typeface="Droid Sans"/>
              </a:rPr>
              <a:t>KNOWLEDGE</a:t>
            </a:r>
            <a:endParaRPr lang="en-US" dirty="0">
              <a:latin typeface="Droid Sans"/>
              <a:cs typeface="Droid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5559" y="4877278"/>
            <a:ext cx="3699705" cy="579841"/>
          </a:xfrm>
          <a:prstGeom prst="rect">
            <a:avLst/>
          </a:prstGeom>
          <a:solidFill>
            <a:srgbClr val="549A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Droid Sans"/>
                <a:cs typeface="Droid Sans"/>
              </a:rPr>
              <a:t>ACTION</a:t>
            </a:r>
            <a:endParaRPr lang="en-US" dirty="0">
              <a:latin typeface="Droid Sans"/>
              <a:cs typeface="Droid Sans"/>
            </a:endParaRPr>
          </a:p>
        </p:txBody>
      </p:sp>
      <p:pic>
        <p:nvPicPr>
          <p:cNvPr id="11" name="Picture 10" descr="Screen shot 2014-09-09 at 4.06.0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67" b="47483"/>
          <a:stretch/>
        </p:blipFill>
        <p:spPr>
          <a:xfrm>
            <a:off x="440377" y="1461760"/>
            <a:ext cx="8246423" cy="192087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7012872" y="4584793"/>
            <a:ext cx="1767024" cy="1162247"/>
          </a:xfrm>
          <a:prstGeom prst="rightArrow">
            <a:avLst>
              <a:gd name="adj1" fmla="val 50000"/>
              <a:gd name="adj2" fmla="val 36623"/>
            </a:avLst>
          </a:prstGeom>
          <a:solidFill>
            <a:srgbClr val="549A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Droid Sans"/>
                <a:cs typeface="Droid Sans"/>
              </a:rPr>
              <a:t>RESULTS</a:t>
            </a:r>
            <a:endParaRPr lang="en-US" dirty="0">
              <a:latin typeface="Droid Sans"/>
              <a:cs typeface="Droid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377" y="3382630"/>
            <a:ext cx="8246423" cy="7670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3523" y="3659277"/>
            <a:ext cx="1031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roid Sans"/>
                <a:cs typeface="Droid Sans"/>
              </a:rPr>
              <a:t>Learn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Droid Sans"/>
              <a:cs typeface="Droid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5073" y="3659277"/>
            <a:ext cx="1031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roid Sans"/>
                <a:cs typeface="Droid Sans"/>
              </a:rPr>
              <a:t>Select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Droid Sans"/>
              <a:cs typeface="Droid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2589" y="3639586"/>
            <a:ext cx="1031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roid Sans"/>
                <a:cs typeface="Droid Sans"/>
              </a:rPr>
              <a:t>Examine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Droid Sans"/>
              <a:cs typeface="Droid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8685" y="3644642"/>
            <a:ext cx="1031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roid Sans"/>
                <a:cs typeface="Droid Sans"/>
              </a:rPr>
              <a:t>Explore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Droid Sans"/>
              <a:cs typeface="Droid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0168" y="3632068"/>
            <a:ext cx="1031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roid Sans"/>
                <a:cs typeface="Droid Sans"/>
              </a:rPr>
              <a:t>Execute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Droid Sans"/>
              <a:cs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16211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9378"/>
            <a:ext cx="9144000" cy="769441"/>
          </a:xfrm>
          <a:prstGeom prst="rect">
            <a:avLst/>
          </a:prstGeom>
          <a:solidFill>
            <a:srgbClr val="139FF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Our Learnings So Far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CI </a:t>
            </a:r>
            <a:r>
              <a:rPr lang="en-US" i="1" dirty="0" smtClean="0"/>
              <a:t>mean</a:t>
            </a:r>
            <a:r>
              <a:rPr lang="en-US" dirty="0" smtClean="0"/>
              <a:t> to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Collective Impact is a </a:t>
            </a:r>
            <a:r>
              <a:rPr lang="en-US" sz="2800" dirty="0" smtClean="0">
                <a:solidFill>
                  <a:srgbClr val="FF8500"/>
                </a:solidFill>
              </a:rPr>
              <a:t>means to impact </a:t>
            </a:r>
            <a:r>
              <a:rPr lang="en-US" sz="2800" dirty="0" smtClean="0"/>
              <a:t>that: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reates systemic change; or 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olves a large, complex problem through collective action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i="1" dirty="0" smtClean="0"/>
              <a:t>How can we better convey this understanding to potential users early 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574778" y="4230012"/>
            <a:ext cx="7994444" cy="1015663"/>
          </a:xfrm>
          <a:prstGeom prst="rect">
            <a:avLst/>
          </a:prstGeom>
          <a:ln>
            <a:solidFill>
              <a:srgbClr val="FF85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Collective Impact enables a group of organizations to address a major challenge by developing </a:t>
            </a:r>
            <a:r>
              <a:rPr lang="en-US" sz="2000" b="1" dirty="0" smtClean="0"/>
              <a:t>an integrated approach </a:t>
            </a:r>
            <a:r>
              <a:rPr lang="en-US" sz="2000" dirty="0" smtClean="0"/>
              <a:t>that fundamentally changes </a:t>
            </a:r>
            <a:r>
              <a:rPr lang="en-US" sz="2000" b="1" dirty="0" smtClean="0"/>
              <a:t>population level outcomes</a:t>
            </a:r>
            <a:r>
              <a:rPr lang="en-US" sz="2000" dirty="0" smtClean="0"/>
              <a:t> in a community.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74778" y="3685782"/>
            <a:ext cx="235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Defining the Approach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3588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13644557"/>
              </p:ext>
            </p:extLst>
          </p:nvPr>
        </p:nvGraphicFramePr>
        <p:xfrm>
          <a:off x="42524" y="746027"/>
          <a:ext cx="8819880" cy="5289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Oval 33"/>
          <p:cNvSpPr/>
          <p:nvPr/>
        </p:nvSpPr>
        <p:spPr>
          <a:xfrm>
            <a:off x="3562925" y="4928201"/>
            <a:ext cx="2903141" cy="784543"/>
          </a:xfrm>
          <a:prstGeom prst="ellipse">
            <a:avLst/>
          </a:prstGeom>
          <a:solidFill>
            <a:srgbClr val="417EC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01535" y="5083746"/>
            <a:ext cx="318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New resources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>
          <a:xfrm>
            <a:off x="51223" y="1039004"/>
            <a:ext cx="2368414" cy="981591"/>
          </a:xfrm>
          <a:prstGeom prst="ellipse">
            <a:avLst/>
          </a:prstGeom>
          <a:solidFill>
            <a:srgbClr val="417EC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9339" y="1067542"/>
            <a:ext cx="1889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Community engagement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3899488" y="997807"/>
            <a:ext cx="3125371" cy="1022788"/>
          </a:xfrm>
          <a:prstGeom prst="ellipse">
            <a:avLst/>
          </a:prstGeom>
          <a:solidFill>
            <a:srgbClr val="F27F1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42338" y="1012076"/>
            <a:ext cx="318252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Continuous communication</a:t>
            </a:r>
            <a:endParaRPr lang="en-US" sz="2400" dirty="0"/>
          </a:p>
        </p:txBody>
      </p:sp>
      <p:sp>
        <p:nvSpPr>
          <p:cNvPr id="28" name="Oval 27"/>
          <p:cNvSpPr/>
          <p:nvPr/>
        </p:nvSpPr>
        <p:spPr>
          <a:xfrm>
            <a:off x="5172174" y="5806075"/>
            <a:ext cx="2903141" cy="898106"/>
          </a:xfrm>
          <a:prstGeom prst="ellipse">
            <a:avLst/>
          </a:prstGeom>
          <a:solidFill>
            <a:srgbClr val="F27F1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032485" y="5991417"/>
            <a:ext cx="318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Shared measurement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1989112" y="1468709"/>
            <a:ext cx="2624845" cy="914400"/>
          </a:xfrm>
          <a:prstGeom prst="ellipse">
            <a:avLst/>
          </a:prstGeom>
          <a:solidFill>
            <a:srgbClr val="F27F1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7F1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6011" y="1638000"/>
            <a:ext cx="318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Common agenda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6547490" y="1106584"/>
            <a:ext cx="2565139" cy="758378"/>
          </a:xfrm>
          <a:prstGeom prst="ellipse">
            <a:avLst/>
          </a:prstGeom>
          <a:solidFill>
            <a:srgbClr val="F27F1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7F1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5812" y="1254426"/>
            <a:ext cx="3596242" cy="39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Backbones</a:t>
            </a:r>
            <a:endParaRPr lang="en-US" sz="2400" dirty="0"/>
          </a:p>
        </p:txBody>
      </p:sp>
      <p:sp>
        <p:nvSpPr>
          <p:cNvPr id="29" name="Oval 28"/>
          <p:cNvSpPr/>
          <p:nvPr/>
        </p:nvSpPr>
        <p:spPr>
          <a:xfrm>
            <a:off x="6480949" y="4776284"/>
            <a:ext cx="2570062" cy="1073511"/>
          </a:xfrm>
          <a:prstGeom prst="ellipse">
            <a:avLst/>
          </a:prstGeom>
          <a:solidFill>
            <a:srgbClr val="EC1F2E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95812" y="4897192"/>
            <a:ext cx="3596242" cy="72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Big intractable</a:t>
            </a:r>
          </a:p>
          <a:p>
            <a:pPr algn="ctr"/>
            <a:r>
              <a:rPr lang="en-US" sz="2400" dirty="0" smtClean="0"/>
              <a:t>problems</a:t>
            </a:r>
            <a:endParaRPr lang="en-US" sz="2400" dirty="0"/>
          </a:p>
        </p:txBody>
      </p:sp>
      <p:sp>
        <p:nvSpPr>
          <p:cNvPr id="30" name="Oval 29"/>
          <p:cNvSpPr/>
          <p:nvPr/>
        </p:nvSpPr>
        <p:spPr>
          <a:xfrm>
            <a:off x="42877" y="5679944"/>
            <a:ext cx="2509611" cy="717642"/>
          </a:xfrm>
          <a:prstGeom prst="ellipse">
            <a:avLst/>
          </a:prstGeom>
          <a:solidFill>
            <a:srgbClr val="417EC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-279298" y="5793463"/>
            <a:ext cx="318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Root causes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662504" y="4776284"/>
            <a:ext cx="2903141" cy="936460"/>
          </a:xfrm>
          <a:prstGeom prst="ellipse">
            <a:avLst/>
          </a:prstGeom>
          <a:solidFill>
            <a:srgbClr val="F27F1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1955" y="4852913"/>
            <a:ext cx="3596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Mutually reinforcing activities</a:t>
            </a:r>
            <a:endParaRPr lang="en-US" sz="2400" dirty="0"/>
          </a:p>
        </p:txBody>
      </p:sp>
      <p:sp>
        <p:nvSpPr>
          <p:cNvPr id="32" name="Oval 31"/>
          <p:cNvSpPr/>
          <p:nvPr/>
        </p:nvSpPr>
        <p:spPr>
          <a:xfrm>
            <a:off x="2361413" y="5883788"/>
            <a:ext cx="2903141" cy="875599"/>
          </a:xfrm>
          <a:prstGeom prst="ellipse">
            <a:avLst/>
          </a:prstGeom>
          <a:solidFill>
            <a:srgbClr val="EC1F2E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189324" y="6094971"/>
            <a:ext cx="318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Realign resources</a:t>
            </a:r>
            <a:endParaRPr lang="en-US" sz="2400" dirty="0"/>
          </a:p>
        </p:txBody>
      </p:sp>
      <p:sp>
        <p:nvSpPr>
          <p:cNvPr id="35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8125" cy="887412"/>
          </a:xfrm>
        </p:spPr>
        <p:txBody>
          <a:bodyPr/>
          <a:lstStyle/>
          <a:p>
            <a:r>
              <a:rPr lang="en-US" dirty="0"/>
              <a:t>Collective Impact is very exciting! </a:t>
            </a:r>
          </a:p>
        </p:txBody>
      </p:sp>
    </p:spTree>
    <p:extLst>
      <p:ext uri="{BB962C8B-B14F-4D97-AF65-F5344CB8AC3E}">
        <p14:creationId xmlns:p14="http://schemas.microsoft.com/office/powerpoint/2010/main" val="293507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6" grpId="0"/>
      <p:bldP spid="2" grpId="0" animBg="1"/>
      <p:bldP spid="22" grpId="0"/>
      <p:bldP spid="8" grpId="0" animBg="1"/>
      <p:bldP spid="23" grpId="0"/>
      <p:bldP spid="28" grpId="0" animBg="1"/>
      <p:bldP spid="24" grpId="0"/>
      <p:bldP spid="4" grpId="0" animBg="1"/>
      <p:bldP spid="25" grpId="0"/>
      <p:bldP spid="10" grpId="0" animBg="1"/>
      <p:bldP spid="13" grpId="0"/>
      <p:bldP spid="29" grpId="0" animBg="1"/>
      <p:bldP spid="26" grpId="0"/>
      <p:bldP spid="30" grpId="0" animBg="1"/>
      <p:bldP spid="20" grpId="0"/>
      <p:bldP spid="12" grpId="0" animBg="1"/>
      <p:bldP spid="15" grpId="0"/>
      <p:bldP spid="32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16925" cy="887412"/>
          </a:xfrm>
        </p:spPr>
        <p:txBody>
          <a:bodyPr>
            <a:normAutofit/>
          </a:bodyPr>
          <a:lstStyle/>
          <a:p>
            <a:r>
              <a:rPr lang="en-US" dirty="0" smtClean="0"/>
              <a:t>Some are falling in love with the process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7406" y="1759111"/>
            <a:ext cx="42664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/>
              <a:t>Community engagement is necessary</a:t>
            </a:r>
            <a:r>
              <a:rPr lang="en-US" sz="2600" dirty="0"/>
              <a:t>…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0710" y="1759111"/>
            <a:ext cx="43151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EC1F2E"/>
                </a:solidFill>
              </a:rPr>
              <a:t>but if unfocussed, </a:t>
            </a:r>
            <a:r>
              <a:rPr lang="en-US" sz="2600" dirty="0" smtClean="0">
                <a:solidFill>
                  <a:srgbClr val="EC1F2E"/>
                </a:solidFill>
              </a:rPr>
              <a:t>can </a:t>
            </a:r>
            <a:r>
              <a:rPr lang="en-US" sz="2600" dirty="0">
                <a:solidFill>
                  <a:srgbClr val="EC1F2E"/>
                </a:solidFill>
              </a:rPr>
              <a:t>be costly and distracting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406" y="2894404"/>
            <a:ext cx="42664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/>
              <a:t>Joint </a:t>
            </a:r>
            <a:r>
              <a:rPr lang="en-US" sz="2600" dirty="0" smtClean="0"/>
              <a:t>leadership is essential… 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4826441" y="2885424"/>
            <a:ext cx="43772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EC1F2E"/>
                </a:solidFill>
              </a:rPr>
              <a:t>b</a:t>
            </a:r>
            <a:r>
              <a:rPr lang="en-US" sz="2600" dirty="0" smtClean="0">
                <a:solidFill>
                  <a:srgbClr val="EC1F2E"/>
                </a:solidFill>
              </a:rPr>
              <a:t>ut can lead to ‘no leadership’</a:t>
            </a:r>
            <a:endParaRPr lang="en-US" sz="2600" dirty="0">
              <a:solidFill>
                <a:srgbClr val="EC1F2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406" y="3958041"/>
            <a:ext cx="42664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/>
              <a:t>More </a:t>
            </a:r>
            <a:r>
              <a:rPr lang="en-US" sz="2600" dirty="0" smtClean="0"/>
              <a:t>partners are often required…… 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4819465" y="4004207"/>
            <a:ext cx="43245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EC1F2E"/>
                </a:solidFill>
              </a:rPr>
              <a:t>but can lead to very </a:t>
            </a:r>
            <a:r>
              <a:rPr lang="en-US" sz="2600" dirty="0">
                <a:solidFill>
                  <a:srgbClr val="EC1F2E"/>
                </a:solidFill>
              </a:rPr>
              <a:t>broad </a:t>
            </a:r>
            <a:r>
              <a:rPr lang="en-US" sz="2600" dirty="0" smtClean="0">
                <a:solidFill>
                  <a:srgbClr val="EC1F2E"/>
                </a:solidFill>
              </a:rPr>
              <a:t>goals that cannot be achieved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3502" y="5145955"/>
            <a:ext cx="42664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/>
              <a:t>Other partnerships are also valuable</a:t>
            </a:r>
            <a:endParaRPr lang="en-US" sz="2600" dirty="0"/>
          </a:p>
        </p:txBody>
      </p:sp>
      <p:sp>
        <p:nvSpPr>
          <p:cNvPr id="12" name="Rectangle 11"/>
          <p:cNvSpPr/>
          <p:nvPr/>
        </p:nvSpPr>
        <p:spPr>
          <a:xfrm>
            <a:off x="4815561" y="5192121"/>
            <a:ext cx="43245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EC1F2E"/>
                </a:solidFill>
              </a:rPr>
              <a:t>But groups may over-invest in process with no outcome</a:t>
            </a:r>
          </a:p>
        </p:txBody>
      </p:sp>
    </p:spTree>
    <p:extLst>
      <p:ext uri="{BB962C8B-B14F-4D97-AF65-F5344CB8AC3E}">
        <p14:creationId xmlns:p14="http://schemas.microsoft.com/office/powerpoint/2010/main" val="66039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D4D4D76D675E4FB33EBDD78C999722" ma:contentTypeVersion="3" ma:contentTypeDescription="Create a new document." ma:contentTypeScope="" ma:versionID="d8c4f4dab56f3f35acf2b631e33ae51e">
  <xsd:schema xmlns:xsd="http://www.w3.org/2001/XMLSchema" xmlns:xs="http://www.w3.org/2001/XMLSchema" xmlns:p="http://schemas.microsoft.com/office/2006/metadata/properties" xmlns:ns2="c1e8f12d-b0db-4f3c-933e-10c5143ac294" targetNamespace="http://schemas.microsoft.com/office/2006/metadata/properties" ma:root="true" ma:fieldsID="ff11e0fc8091f166089449de2ca09fef" ns2:_="">
    <xsd:import namespace="c1e8f12d-b0db-4f3c-933e-10c5143ac29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8f12d-b0db-4f3c-933e-10c5143ac2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3BD9FD-F345-4B72-A2F2-0580ACF811F9}"/>
</file>

<file path=customXml/itemProps2.xml><?xml version="1.0" encoding="utf-8"?>
<ds:datastoreItem xmlns:ds="http://schemas.openxmlformats.org/officeDocument/2006/customXml" ds:itemID="{7550A784-CD20-49B0-9B41-CF4355D54486}"/>
</file>

<file path=customXml/itemProps3.xml><?xml version="1.0" encoding="utf-8"?>
<ds:datastoreItem xmlns:ds="http://schemas.openxmlformats.org/officeDocument/2006/customXml" ds:itemID="{CFC19102-937C-4670-BE4E-1C297E53F671}"/>
</file>

<file path=docProps/app.xml><?xml version="1.0" encoding="utf-8"?>
<Properties xmlns="http://schemas.openxmlformats.org/officeDocument/2006/extended-properties" xmlns:vt="http://schemas.openxmlformats.org/officeDocument/2006/docPropsVTypes">
  <TotalTime>7510</TotalTime>
  <Words>818</Words>
  <Application>Microsoft Office PowerPoint</Application>
  <PresentationFormat>On-screen Show (4:3)</PresentationFormat>
  <Paragraphs>201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Droid Sans</vt:lpstr>
      <vt:lpstr>ＭＳ Ｐゴシック</vt:lpstr>
      <vt:lpstr>ＭＳ Ｐゴシック</vt:lpstr>
      <vt:lpstr>Wingdings</vt:lpstr>
      <vt:lpstr>Office Theme</vt:lpstr>
      <vt:lpstr>PowerPoint Presentation</vt:lpstr>
      <vt:lpstr>Contents </vt:lpstr>
      <vt:lpstr>PowerPoint Presentation</vt:lpstr>
      <vt:lpstr>PowerPoint Presentation</vt:lpstr>
      <vt:lpstr>Each module provides 5 levels of support</vt:lpstr>
      <vt:lpstr>PowerPoint Presentation</vt:lpstr>
      <vt:lpstr>What does CI mean to us?</vt:lpstr>
      <vt:lpstr>Collective Impact is very exciting! </vt:lpstr>
      <vt:lpstr>Some are falling in love with the process</vt:lpstr>
      <vt:lpstr>If we are not careful…</vt:lpstr>
      <vt:lpstr>... the goals can be overshadowed</vt:lpstr>
      <vt:lpstr>Reframed and sequenced model for outcome goals</vt:lpstr>
      <vt:lpstr>PowerPoint Presentation</vt:lpstr>
      <vt:lpstr>About Youth CI</vt:lpstr>
      <vt:lpstr>Youth CI process: Overview</vt:lpstr>
      <vt:lpstr>Action: Work towards Theory of Change</vt:lpstr>
      <vt:lpstr>A Theory of Change: Youth Homelessness</vt:lpstr>
      <vt:lpstr> A Theory of Change: Youth Homelessness  (cont.)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Jillian</dc:creator>
  <cp:lastModifiedBy>ryan</cp:lastModifiedBy>
  <cp:revision>40</cp:revision>
  <dcterms:created xsi:type="dcterms:W3CDTF">2015-09-08T14:51:31Z</dcterms:created>
  <dcterms:modified xsi:type="dcterms:W3CDTF">2015-09-25T11:37:44Z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0x010100A6D4D4D76D675E4FB33EBDD78C999722</vt:lpwstr>
  </property>
</Properties>
</file>