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377" autoAdjust="0"/>
  </p:normalViewPr>
  <p:slideViewPr>
    <p:cSldViewPr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A0DF-FE04-4881-A463-8D7D6B4B8EB5}" type="datetimeFigureOut">
              <a:rPr lang="en-US" smtClean="0"/>
              <a:t>1/22/20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CAA8C-A584-4702-B5A2-5886FD894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5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E48D293-7110-4D73-87B5-980FDB4B4365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5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0D69C-5110-4B3A-B5A5-6C30517664E7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7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4EE6A-DCCB-43A4-AF21-4A255E51E852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7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3A54E8-7486-44BE-B347-9BEAD0064C5B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5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9BE7BD-4A53-4235-AFB4-9FD9683FFBA4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49D84-771A-4E93-8D4B-DCC5D1F7B8D9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90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8464D6-FE1A-42E1-9692-A7B3633E0843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F2C4A-7994-4280-9420-E7D75CB4CCB3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2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CAC820-A37F-4AA2-A3DE-159BBD0F3788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1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18436C-115C-4571-B4AA-7EB079BBB7F8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56C8F-B49F-40DF-8B59-E6C3444C8DAE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13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032E7A-C512-4A9C-8AF4-4FA2FD694D85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14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D6326E88-61D7-418A-9DDC-1E9AD72CC129}" type="datetime1">
              <a:rPr lang="en-US" smtClean="0">
                <a:solidFill>
                  <a:srgbClr val="000000"/>
                </a:solidFill>
              </a:rPr>
              <a:pPr/>
              <a:t>1/22/20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Current Westside Road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30725"/>
          </a:xfrm>
        </p:spPr>
        <p:txBody>
          <a:bodyPr/>
          <a:lstStyle/>
          <a:p>
            <a:pPr marL="0" indent="0">
              <a:buNone/>
            </a:pPr>
            <a:r>
              <a:rPr lang="en-US" sz="1600" u="sng" dirty="0"/>
              <a:t>New Projects – None in January 2020</a:t>
            </a:r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r>
              <a:rPr lang="en-US" sz="1600" u="sng" dirty="0"/>
              <a:t>Modifications to Existing Use Permits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87544"/>
              </p:ext>
            </p:extLst>
          </p:nvPr>
        </p:nvGraphicFramePr>
        <p:xfrm>
          <a:off x="609600" y="2743200"/>
          <a:ext cx="7543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4035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Flowers Winery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150,000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Modification to existing use to increase parking, add food paring, and increase hospitality areas.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13.48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UPE18-0062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Helvetica Neue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PS staff performing impact studies</a:t>
                      </a: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Concluded Projects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415432"/>
              </p:ext>
            </p:extLst>
          </p:nvPr>
        </p:nvGraphicFramePr>
        <p:xfrm>
          <a:off x="685799" y="1143000"/>
          <a:ext cx="7772401" cy="500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5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2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51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  <a:endParaRPr lang="en-US" sz="1000" b="1" dirty="0">
                        <a:effectLst/>
                        <a:latin typeface="Helvetica Neue"/>
                        <a:ea typeface="Times New Roman"/>
                        <a:cs typeface="Helvetica Neue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3280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Adams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10 promotional event days and 20 industry event days.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7.24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4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2.</a:t>
                      </a:r>
                      <a:endParaRPr lang="en-US" sz="1000" dirty="0">
                        <a:effectLst/>
                        <a:latin typeface="Helvetica Neue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4024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Toad Hollow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Tasting Room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only.  No winery.  Applicant does not own site.  On-site production not related to applicant.  Selling wines from other counties and countries.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29.33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UPE18-0070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Withdrawn</a:t>
                      </a: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2282549275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9 industry event days .  No winery, no meaningful agriculture on small parcel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1.70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 by BZA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5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4603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Broken Hills LLC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 with 12 promotional and 13 industry event days – commercial kitchen and food pairing.  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Inadequate sight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distance at dangerous curve and high concentration of tasting rooms.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26.2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PLP14-0031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  <a:r>
                        <a:rPr lang="en-US" sz="1000" baseline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by BZA</a:t>
                      </a:r>
                      <a:endParaRPr lang="en-US" sz="1000" baseline="0" dirty="0">
                        <a:effectLst/>
                        <a:latin typeface="Helvetica Neue"/>
                        <a:ea typeface="Times New Roman"/>
                        <a:cs typeface="Helvetica Neue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3268648225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5.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6050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Landmark</a:t>
                      </a:r>
                      <a:r>
                        <a:rPr lang="en-US" sz="9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(Hop Kiln)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30,000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4 promotional event days plus 8 industry days, and food pairing.   New 30,000 case winery.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78.84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Modification.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Supported by WCA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6677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Du Mol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492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Micro winery, 7500 sf production, 2350 sf office, 3500 indoor tasting, 2089 sf outdoor tasting.  24 promotional events up w max. 100 people.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34.19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UPE16-0102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2272083049"/>
                  </a:ext>
                </a:extLst>
              </a:tr>
              <a:tr h="534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7097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Westside Farms LLC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20 promotional plus 2 industry days, lodging, commercial kitchen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Separate tasting room across street on adjacent parcel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6.24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75  total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 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by BOS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8.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8075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Requested 17 new promotional events on separate parcel w/ NO tasting room or winery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53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5485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373</Words>
  <Application>Microsoft Macintosh PowerPoint</Application>
  <PresentationFormat>On-screen Show (4:3)</PresentationFormat>
  <Paragraphs>117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Garamond</vt:lpstr>
      <vt:lpstr>Helvetica Neue</vt:lpstr>
      <vt:lpstr>Times New Roman</vt:lpstr>
      <vt:lpstr>Wingdings</vt:lpstr>
      <vt:lpstr>Edge</vt:lpstr>
      <vt:lpstr>Current Westside Road Projects</vt:lpstr>
      <vt:lpstr>Concluded Projects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mbommerbach</dc:creator>
  <cp:lastModifiedBy>Judith Olney</cp:lastModifiedBy>
  <cp:revision>27</cp:revision>
  <cp:lastPrinted>2019-12-10T21:16:57Z</cp:lastPrinted>
  <dcterms:created xsi:type="dcterms:W3CDTF">2019-04-24T14:33:04Z</dcterms:created>
  <dcterms:modified xsi:type="dcterms:W3CDTF">2020-01-22T18:36:40Z</dcterms:modified>
</cp:coreProperties>
</file>